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4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85" r:id="rId1"/>
    <p:sldMasterId id="2147484126" r:id="rId2"/>
    <p:sldMasterId id="2147484155" r:id="rId3"/>
    <p:sldMasterId id="2147484191" r:id="rId4"/>
    <p:sldMasterId id="2147484239" r:id="rId5"/>
  </p:sldMasterIdLst>
  <p:sldIdLst>
    <p:sldId id="260" r:id="rId6"/>
    <p:sldId id="257" r:id="rId7"/>
    <p:sldId id="258" r:id="rId8"/>
    <p:sldId id="259" r:id="rId9"/>
    <p:sldId id="261" r:id="rId10"/>
    <p:sldId id="262" r:id="rId11"/>
    <p:sldId id="263" r:id="rId12"/>
    <p:sldId id="265" r:id="rId13"/>
    <p:sldId id="266" r:id="rId14"/>
    <p:sldId id="267" r:id="rId15"/>
    <p:sldId id="274" r:id="rId16"/>
    <p:sldId id="275" r:id="rId17"/>
    <p:sldId id="276" r:id="rId18"/>
    <p:sldId id="277" r:id="rId19"/>
    <p:sldId id="278" r:id="rId20"/>
    <p:sldId id="279" r:id="rId21"/>
    <p:sldId id="280" r:id="rId22"/>
    <p:sldId id="281" r:id="rId23"/>
    <p:sldId id="282" r:id="rId24"/>
    <p:sldId id="283" r:id="rId25"/>
    <p:sldId id="271" r:id="rId26"/>
    <p:sldId id="268" r:id="rId27"/>
    <p:sldId id="269" r:id="rId28"/>
    <p:sldId id="272" r:id="rId29"/>
    <p:sldId id="270" r:id="rId30"/>
    <p:sldId id="288" r:id="rId31"/>
    <p:sldId id="289" r:id="rId32"/>
    <p:sldId id="287" r:id="rId33"/>
    <p:sldId id="290" r:id="rId3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presProps" Target="presProps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C11C8-3F96-4D7C-BF0F-150C3935C024}" type="datetimeFigureOut">
              <a:rPr lang="es-ES" smtClean="0"/>
              <a:t>08/05/2020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AE53EAC3-585A-4E98-9A92-9BB49A0B700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781303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C11C8-3F96-4D7C-BF0F-150C3935C024}" type="datetimeFigureOut">
              <a:rPr lang="es-ES" smtClean="0"/>
              <a:t>08/05/2020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AE53EAC3-585A-4E98-9A92-9BB49A0B700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552333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C11C8-3F96-4D7C-BF0F-150C3935C024}" type="datetimeFigureOut">
              <a:rPr lang="es-ES" smtClean="0"/>
              <a:t>08/05/2020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AE53EAC3-585A-4E98-9A92-9BB49A0B7006}" type="slidenum">
              <a:rPr lang="es-ES" smtClean="0"/>
              <a:t>‹Nº›</a:t>
            </a:fld>
            <a:endParaRPr lang="es-ES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017992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C11C8-3F96-4D7C-BF0F-150C3935C024}" type="datetimeFigureOut">
              <a:rPr lang="es-ES" smtClean="0"/>
              <a:t>08/05/2020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AE53EAC3-585A-4E98-9A92-9BB49A0B700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462361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C11C8-3F96-4D7C-BF0F-150C3935C024}" type="datetimeFigureOut">
              <a:rPr lang="es-ES" smtClean="0"/>
              <a:t>08/05/2020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AE53EAC3-585A-4E98-9A92-9BB49A0B7006}" type="slidenum">
              <a:rPr lang="es-ES" smtClean="0"/>
              <a:t>‹Nº›</a:t>
            </a:fld>
            <a:endParaRPr lang="es-ES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933434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C11C8-3F96-4D7C-BF0F-150C3935C024}" type="datetimeFigureOut">
              <a:rPr lang="es-ES" smtClean="0"/>
              <a:t>08/05/2020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AE53EAC3-585A-4E98-9A92-9BB49A0B700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989130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C11C8-3F96-4D7C-BF0F-150C3935C024}" type="datetimeFigureOut">
              <a:rPr lang="es-ES" smtClean="0"/>
              <a:t>08/05/2020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3EAC3-585A-4E98-9A92-9BB49A0B700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362090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C11C8-3F96-4D7C-BF0F-150C3935C024}" type="datetimeFigureOut">
              <a:rPr lang="es-ES" smtClean="0"/>
              <a:t>08/05/2020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3EAC3-585A-4E98-9A92-9BB49A0B700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545151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C11C8-3F96-4D7C-BF0F-150C3935C024}" type="datetimeFigureOut">
              <a:rPr lang="es-ES" smtClean="0"/>
              <a:t>08/05/2020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AE53EAC3-585A-4E98-9A92-9BB49A0B700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74706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C11C8-3F96-4D7C-BF0F-150C3935C024}" type="datetimeFigureOut">
              <a:rPr lang="es-ES" smtClean="0"/>
              <a:t>08/05/2020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3EAC3-585A-4E98-9A92-9BB49A0B700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956144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C11C8-3F96-4D7C-BF0F-150C3935C024}" type="datetimeFigureOut">
              <a:rPr lang="es-ES" smtClean="0"/>
              <a:t>08/05/2020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AE53EAC3-585A-4E98-9A92-9BB49A0B700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244942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C11C8-3F96-4D7C-BF0F-150C3935C024}" type="datetimeFigureOut">
              <a:rPr lang="es-ES" smtClean="0"/>
              <a:t>08/05/2020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3EAC3-585A-4E98-9A92-9BB49A0B700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427334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C11C8-3F96-4D7C-BF0F-150C3935C024}" type="datetimeFigureOut">
              <a:rPr lang="es-ES" smtClean="0"/>
              <a:t>08/05/2020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AE53EAC3-585A-4E98-9A92-9BB49A0B700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607740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C11C8-3F96-4D7C-BF0F-150C3935C024}" type="datetimeFigureOut">
              <a:rPr lang="es-ES" smtClean="0"/>
              <a:t>08/05/2020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AE53EAC3-585A-4E98-9A92-9BB49A0B700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820927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C11C8-3F96-4D7C-BF0F-150C3935C024}" type="datetimeFigureOut">
              <a:rPr lang="es-ES" smtClean="0"/>
              <a:t>08/05/2020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3EAC3-585A-4E98-9A92-9BB49A0B700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067291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C11C8-3F96-4D7C-BF0F-150C3935C024}" type="datetimeFigureOut">
              <a:rPr lang="es-ES" smtClean="0"/>
              <a:t>08/05/2020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3EAC3-585A-4E98-9A92-9BB49A0B700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9829682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C11C8-3F96-4D7C-BF0F-150C3935C024}" type="datetimeFigureOut">
              <a:rPr lang="es-ES" smtClean="0"/>
              <a:t>08/05/2020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3EAC3-585A-4E98-9A92-9BB49A0B700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736503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C11C8-3F96-4D7C-BF0F-150C3935C024}" type="datetimeFigureOut">
              <a:rPr lang="es-ES" smtClean="0"/>
              <a:t>08/05/2020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AE53EAC3-585A-4E98-9A92-9BB49A0B700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0346594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C11C8-3F96-4D7C-BF0F-150C3935C024}" type="datetimeFigureOut">
              <a:rPr lang="es-ES" smtClean="0"/>
              <a:t>08/05/2020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AE53EAC3-585A-4E98-9A92-9BB49A0B700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656171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C11C8-3F96-4D7C-BF0F-150C3935C024}" type="datetimeFigureOut">
              <a:rPr lang="es-ES" smtClean="0"/>
              <a:t>08/05/2020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AE53EAC3-585A-4E98-9A92-9BB49A0B7006}" type="slidenum">
              <a:rPr lang="es-ES" smtClean="0"/>
              <a:t>‹Nº›</a:t>
            </a:fld>
            <a:endParaRPr lang="es-ES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5104146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C11C8-3F96-4D7C-BF0F-150C3935C024}" type="datetimeFigureOut">
              <a:rPr lang="es-ES" smtClean="0"/>
              <a:t>08/05/2020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AE53EAC3-585A-4E98-9A92-9BB49A0B700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8564148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C11C8-3F96-4D7C-BF0F-150C3935C024}" type="datetimeFigureOut">
              <a:rPr lang="es-ES" smtClean="0"/>
              <a:t>08/05/2020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AE53EAC3-585A-4E98-9A92-9BB49A0B7006}" type="slidenum">
              <a:rPr lang="es-ES" smtClean="0"/>
              <a:t>‹Nº›</a:t>
            </a:fld>
            <a:endParaRPr lang="es-ES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386196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C11C8-3F96-4D7C-BF0F-150C3935C024}" type="datetimeFigureOut">
              <a:rPr lang="es-ES" smtClean="0"/>
              <a:t>08/05/2020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AE53EAC3-585A-4E98-9A92-9BB49A0B700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9987735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C11C8-3F96-4D7C-BF0F-150C3935C024}" type="datetimeFigureOut">
              <a:rPr lang="es-ES" smtClean="0"/>
              <a:t>08/05/2020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AE53EAC3-585A-4E98-9A92-9BB49A0B700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3497917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C11C8-3F96-4D7C-BF0F-150C3935C024}" type="datetimeFigureOut">
              <a:rPr lang="es-ES" smtClean="0"/>
              <a:t>08/05/2020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3EAC3-585A-4E98-9A92-9BB49A0B700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9846445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C11C8-3F96-4D7C-BF0F-150C3935C024}" type="datetimeFigureOut">
              <a:rPr lang="es-ES" smtClean="0"/>
              <a:t>08/05/2020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3EAC3-585A-4E98-9A92-9BB49A0B700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1761816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C11C8-3F96-4D7C-BF0F-150C3935C024}" type="datetimeFigureOut">
              <a:rPr lang="es-ES" smtClean="0"/>
              <a:t>08/05/2020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AE53EAC3-585A-4E98-9A92-9BB49A0B7006}" type="slidenum">
              <a:rPr lang="es-ES" smtClean="0"/>
              <a:t>‹Nº›</a:t>
            </a:fld>
            <a:endParaRPr lang="es-E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295230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C11C8-3F96-4D7C-BF0F-150C3935C024}" type="datetimeFigureOut">
              <a:rPr lang="es-ES" smtClean="0"/>
              <a:t>08/05/2020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3EAC3-585A-4E98-9A92-9BB49A0B7006}" type="slidenum">
              <a:rPr lang="es-ES" smtClean="0"/>
              <a:t>‹Nº›</a:t>
            </a:fld>
            <a:endParaRPr lang="es-ES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55596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C11C8-3F96-4D7C-BF0F-150C3935C024}" type="datetimeFigureOut">
              <a:rPr lang="es-ES" smtClean="0"/>
              <a:t>08/05/2020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3EAC3-585A-4E98-9A92-9BB49A0B7006}" type="slidenum">
              <a:rPr lang="es-ES" smtClean="0"/>
              <a:t>‹Nº›</a:t>
            </a:fld>
            <a:endParaRPr lang="es-E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721449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C11C8-3F96-4D7C-BF0F-150C3935C024}" type="datetimeFigureOut">
              <a:rPr lang="es-ES" smtClean="0"/>
              <a:t>08/05/2020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3EAC3-585A-4E98-9A92-9BB49A0B7006}" type="slidenum">
              <a:rPr lang="es-ES" smtClean="0"/>
              <a:t>‹Nº›</a:t>
            </a:fld>
            <a:endParaRPr lang="es-ES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386267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C11C8-3F96-4D7C-BF0F-150C3935C024}" type="datetimeFigureOut">
              <a:rPr lang="es-ES" smtClean="0"/>
              <a:t>08/05/2020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3EAC3-585A-4E98-9A92-9BB49A0B7006}" type="slidenum">
              <a:rPr lang="es-ES" smtClean="0"/>
              <a:t>‹Nº›</a:t>
            </a:fld>
            <a:endParaRPr lang="es-ES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673120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C11C8-3F96-4D7C-BF0F-150C3935C024}" type="datetimeFigureOut">
              <a:rPr lang="es-ES" smtClean="0"/>
              <a:t>08/05/2020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3EAC3-585A-4E98-9A92-9BB49A0B7006}" type="slidenum">
              <a:rPr lang="es-ES" smtClean="0"/>
              <a:t>‹Nº›</a:t>
            </a:fld>
            <a:endParaRPr lang="es-ES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114306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C11C8-3F96-4D7C-BF0F-150C3935C024}" type="datetimeFigureOut">
              <a:rPr lang="es-ES" smtClean="0"/>
              <a:t>08/05/2020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3EAC3-585A-4E98-9A92-9BB49A0B700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787216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C11C8-3F96-4D7C-BF0F-150C3935C024}" type="datetimeFigureOut">
              <a:rPr lang="es-ES" smtClean="0"/>
              <a:t>08/05/2020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AE53EAC3-585A-4E98-9A92-9BB49A0B700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4667410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C11C8-3F96-4D7C-BF0F-150C3935C024}" type="datetimeFigureOut">
              <a:rPr lang="es-ES" smtClean="0"/>
              <a:t>08/05/2020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3EAC3-585A-4E98-9A92-9BB49A0B7006}" type="slidenum">
              <a:rPr lang="es-ES" smtClean="0"/>
              <a:t>‹Nº›</a:t>
            </a:fld>
            <a:endParaRPr lang="es-ES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661819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1DBC11C8-3F96-4D7C-BF0F-150C3935C024}" type="datetimeFigureOut">
              <a:rPr lang="es-ES" smtClean="0"/>
              <a:t>08/05/2020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3EAC3-585A-4E98-9A92-9BB49A0B7006}" type="slidenum">
              <a:rPr lang="es-ES" smtClean="0"/>
              <a:t>‹Nº›</a:t>
            </a:fld>
            <a:endParaRPr lang="es-ES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820561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C11C8-3F96-4D7C-BF0F-150C3935C024}" type="datetimeFigureOut">
              <a:rPr lang="es-ES" smtClean="0"/>
              <a:t>08/05/2020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3EAC3-585A-4E98-9A92-9BB49A0B7006}" type="slidenum">
              <a:rPr lang="es-ES" smtClean="0"/>
              <a:t>‹Nº›</a:t>
            </a:fld>
            <a:endParaRPr lang="es-ES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42344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C11C8-3F96-4D7C-BF0F-150C3935C024}" type="datetimeFigureOut">
              <a:rPr lang="es-ES" smtClean="0"/>
              <a:t>08/05/2020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3EAC3-585A-4E98-9A92-9BB49A0B7006}" type="slidenum">
              <a:rPr lang="es-ES" smtClean="0"/>
              <a:t>‹Nº›</a:t>
            </a:fld>
            <a:endParaRPr lang="es-ES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320138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28403" y="945913"/>
            <a:ext cx="8637073" cy="2618554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28404" y="3564467"/>
            <a:ext cx="8637072" cy="1071095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C11C8-3F96-4D7C-BF0F-150C3935C024}" type="datetimeFigureOut">
              <a:rPr lang="es-ES" smtClean="0"/>
              <a:t>08/05/2020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27124" y="329307"/>
            <a:ext cx="5943668" cy="309201"/>
          </a:xfrm>
        </p:spPr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24392" y="134930"/>
            <a:ext cx="811019" cy="503578"/>
          </a:xfrm>
        </p:spPr>
        <p:txBody>
          <a:bodyPr/>
          <a:lstStyle/>
          <a:p>
            <a:fld id="{AE53EAC3-585A-4E98-9A92-9BB49A0B7006}" type="slidenum">
              <a:rPr lang="es-ES" smtClean="0"/>
              <a:t>‹Nº›</a:t>
            </a:fld>
            <a:endParaRPr lang="es-ES"/>
          </a:p>
        </p:txBody>
      </p:sp>
      <p:pic>
        <p:nvPicPr>
          <p:cNvPr id="16" name="Picture 15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178169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200"/>
            </a:lvl1pPr>
          </a:lstStyle>
          <a:p>
            <a:fld id="{1DBC11C8-3F96-4D7C-BF0F-150C3935C024}" type="datetimeFigureOut">
              <a:rPr lang="es-ES" smtClean="0"/>
              <a:t>08/05/2020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/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3EAC3-585A-4E98-9A92-9BB49A0B7006}" type="slidenum">
              <a:rPr lang="es-ES" smtClean="0"/>
              <a:t>‹Nº›</a:t>
            </a:fld>
            <a:endParaRPr lang="es-ES"/>
          </a:p>
        </p:txBody>
      </p:sp>
      <p:pic>
        <p:nvPicPr>
          <p:cNvPr id="24" name="Picture 23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5165563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9167" y="1756129"/>
            <a:ext cx="8619060" cy="2050065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9166" y="3806195"/>
            <a:ext cx="8619060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C11C8-3F96-4D7C-BF0F-150C3935C024}" type="datetimeFigureOut">
              <a:rPr lang="es-ES" smtClean="0"/>
              <a:t>08/05/2020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3EAC3-585A-4E98-9A92-9BB49A0B7006}" type="slidenum">
              <a:rPr lang="es-ES" smtClean="0"/>
              <a:t>‹Nº›</a:t>
            </a:fld>
            <a:endParaRPr lang="es-ES"/>
          </a:p>
        </p:txBody>
      </p:sp>
      <p:pic>
        <p:nvPicPr>
          <p:cNvPr id="16" name="Picture 15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0366991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1052" y="958037"/>
            <a:ext cx="9605635" cy="105930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9166" y="2165621"/>
            <a:ext cx="4645152" cy="3293852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606" y="2171769"/>
            <a:ext cx="4645152" cy="3287094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C11C8-3F96-4D7C-BF0F-150C3935C024}" type="datetimeFigureOut">
              <a:rPr lang="es-ES" smtClean="0"/>
              <a:t>08/05/2020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3EAC3-585A-4E98-9A92-9BB49A0B7006}" type="slidenum">
              <a:rPr lang="es-ES" smtClean="0"/>
              <a:t>‹Nº›</a:t>
            </a:fld>
            <a:endParaRPr lang="es-ES"/>
          </a:p>
        </p:txBody>
      </p:sp>
      <p:pic>
        <p:nvPicPr>
          <p:cNvPr id="16" name="Picture 15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5857112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9166" y="953336"/>
            <a:ext cx="9607661" cy="1056319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9166" y="2169727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800" b="0" cap="none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9166" y="2974448"/>
            <a:ext cx="4645152" cy="249387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4337" y="2173181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800" b="0" cap="none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94337" y="2971669"/>
            <a:ext cx="4645152" cy="2487193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C11C8-3F96-4D7C-BF0F-150C3935C024}" type="datetimeFigureOut">
              <a:rPr lang="es-ES" smtClean="0"/>
              <a:t>08/05/2020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3EAC3-585A-4E98-9A92-9BB49A0B7006}" type="slidenum">
              <a:rPr lang="es-ES" smtClean="0"/>
              <a:t>‹Nº›</a:t>
            </a:fld>
            <a:endParaRPr lang="es-ES"/>
          </a:p>
        </p:txBody>
      </p:sp>
      <p:pic>
        <p:nvPicPr>
          <p:cNvPr id="18" name="Picture 17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0831592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C11C8-3F96-4D7C-BF0F-150C3935C024}" type="datetimeFigureOut">
              <a:rPr lang="es-ES" smtClean="0"/>
              <a:t>08/05/2020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3EAC3-585A-4E98-9A92-9BB49A0B7006}" type="slidenum">
              <a:rPr lang="es-ES" smtClean="0"/>
              <a:t>‹Nº›</a:t>
            </a:fld>
            <a:endParaRPr lang="es-ES"/>
          </a:p>
        </p:txBody>
      </p:sp>
      <p:pic>
        <p:nvPicPr>
          <p:cNvPr id="14" name="Picture 13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881408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C11C8-3F96-4D7C-BF0F-150C3935C024}" type="datetimeFigureOut">
              <a:rPr lang="es-ES" smtClean="0"/>
              <a:t>08/05/2020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AE53EAC3-585A-4E98-9A92-9BB49A0B700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6752001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C11C8-3F96-4D7C-BF0F-150C3935C024}" type="datetimeFigureOut">
              <a:rPr lang="es-ES" smtClean="0"/>
              <a:t>08/05/2020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3EAC3-585A-4E98-9A92-9BB49A0B700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4149692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4291" y="952578"/>
            <a:ext cx="3275013" cy="2322176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23334" y="952578"/>
            <a:ext cx="6012470" cy="4505221"/>
          </a:xfrm>
        </p:spPr>
        <p:txBody>
          <a:bodyPr anchor="ctr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4291" y="3274754"/>
            <a:ext cx="3275013" cy="2178918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C11C8-3F96-4D7C-BF0F-150C3935C024}" type="datetimeFigureOut">
              <a:rPr lang="es-ES" smtClean="0"/>
              <a:t>08/05/2020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3EAC3-585A-4E98-9A92-9BB49A0B7006}" type="slidenum">
              <a:rPr lang="es-ES" smtClean="0"/>
              <a:t>‹Nº›</a:t>
            </a:fld>
            <a:endParaRPr lang="es-ES"/>
          </a:p>
        </p:txBody>
      </p:sp>
      <p:pic>
        <p:nvPicPr>
          <p:cNvPr id="16" name="Picture 15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0369229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chemeClr val="tx1">
                    <a:lumMod val="85000"/>
                    <a:lumOff val="15000"/>
                  </a:schemeClr>
                </a:gs>
                <a:gs pos="100000">
                  <a:schemeClr val="tx1">
                    <a:lumMod val="95000"/>
                    <a:lumOff val="5000"/>
                  </a:schemeClr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9124" y="1129513"/>
            <a:ext cx="5854872" cy="1924208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8247" y="3053721"/>
            <a:ext cx="5846486" cy="2096013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125300" y="5469856"/>
            <a:ext cx="5849605" cy="320123"/>
          </a:xfrm>
        </p:spPr>
        <p:txBody>
          <a:bodyPr/>
          <a:lstStyle>
            <a:lvl1pPr algn="l">
              <a:defRPr/>
            </a:lvl1pPr>
          </a:lstStyle>
          <a:p>
            <a:fld id="{1DBC11C8-3F96-4D7C-BF0F-150C3935C024}" type="datetimeFigureOut">
              <a:rPr lang="es-ES" smtClean="0"/>
              <a:t>08/05/2020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25300" y="318640"/>
            <a:ext cx="4877818" cy="320931"/>
          </a:xfrm>
        </p:spPr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176794" y="137408"/>
            <a:ext cx="811019" cy="503578"/>
          </a:xfrm>
        </p:spPr>
        <p:txBody>
          <a:bodyPr/>
          <a:lstStyle/>
          <a:p>
            <a:fld id="{AE53EAC3-585A-4E98-9A92-9BB49A0B7006}" type="slidenum">
              <a:rPr lang="es-ES" smtClean="0"/>
              <a:t>‹Nº›</a:t>
            </a:fld>
            <a:endParaRPr lang="es-ES"/>
          </a:p>
        </p:txBody>
      </p:sp>
      <p:pic>
        <p:nvPicPr>
          <p:cNvPr id="22" name="Picture 21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6" t="474" r="48549" b="36564"/>
          <a:stretch/>
        </p:blipFill>
        <p:spPr>
          <a:xfrm>
            <a:off x="1125460" y="643464"/>
            <a:ext cx="5879592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5145172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C11C8-3F96-4D7C-BF0F-150C3935C024}" type="datetimeFigureOut">
              <a:rPr lang="es-ES" smtClean="0"/>
              <a:t>08/05/2020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3EAC3-585A-4E98-9A92-9BB49A0B7006}" type="slidenum">
              <a:rPr lang="es-ES" smtClean="0"/>
              <a:t>‹Nº›</a:t>
            </a:fld>
            <a:endParaRPr lang="es-ES"/>
          </a:p>
        </p:txBody>
      </p:sp>
      <p:pic>
        <p:nvPicPr>
          <p:cNvPr id="15" name="Picture 14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1211002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24709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30270" y="798973"/>
            <a:ext cx="7828830" cy="4659889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C11C8-3F96-4D7C-BF0F-150C3935C024}" type="datetimeFigureOut">
              <a:rPr lang="es-ES" smtClean="0"/>
              <a:t>08/05/2020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3EAC3-585A-4E98-9A92-9BB49A0B7006}" type="slidenum">
              <a:rPr lang="es-ES" smtClean="0"/>
              <a:t>‹Nº›</a:t>
            </a:fld>
            <a:endParaRPr lang="es-ES"/>
          </a:p>
        </p:txBody>
      </p:sp>
      <p:pic>
        <p:nvPicPr>
          <p:cNvPr id="17" name="Picture 16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59215" b="36435"/>
          <a:stretch/>
        </p:blipFill>
        <p:spPr>
          <a:xfrm rot="5400000">
            <a:off x="8642279" y="3046916"/>
            <a:ext cx="4663440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5184057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C11C8-3F96-4D7C-BF0F-150C3935C024}" type="datetimeFigureOut">
              <a:rPr lang="es-ES" smtClean="0"/>
              <a:t>08/05/2020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AE53EAC3-585A-4E98-9A92-9BB49A0B700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2238121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C11C8-3F96-4D7C-BF0F-150C3935C024}" type="datetimeFigureOut">
              <a:rPr lang="es-ES" smtClean="0"/>
              <a:t>08/05/2020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3EAC3-585A-4E98-9A92-9BB49A0B700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4060139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C11C8-3F96-4D7C-BF0F-150C3935C024}" type="datetimeFigureOut">
              <a:rPr lang="es-ES" smtClean="0"/>
              <a:t>08/05/2020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AE53EAC3-585A-4E98-9A92-9BB49A0B700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2070638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C11C8-3F96-4D7C-BF0F-150C3935C024}" type="datetimeFigureOut">
              <a:rPr lang="es-ES" smtClean="0"/>
              <a:t>08/05/2020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AE53EAC3-585A-4E98-9A92-9BB49A0B700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0701925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C11C8-3F96-4D7C-BF0F-150C3935C024}" type="datetimeFigureOut">
              <a:rPr lang="es-ES" smtClean="0"/>
              <a:t>08/05/2020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AE53EAC3-585A-4E98-9A92-9BB49A0B700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209202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C11C8-3F96-4D7C-BF0F-150C3935C024}" type="datetimeFigureOut">
              <a:rPr lang="es-ES" smtClean="0"/>
              <a:t>08/05/2020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3EAC3-585A-4E98-9A92-9BB49A0B700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7796759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C11C8-3F96-4D7C-BF0F-150C3935C024}" type="datetimeFigureOut">
              <a:rPr lang="es-ES" smtClean="0"/>
              <a:t>08/05/2020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3EAC3-585A-4E98-9A92-9BB49A0B700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8882172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C11C8-3F96-4D7C-BF0F-150C3935C024}" type="datetimeFigureOut">
              <a:rPr lang="es-ES" smtClean="0"/>
              <a:t>08/05/2020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3EAC3-585A-4E98-9A92-9BB49A0B700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7867967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C11C8-3F96-4D7C-BF0F-150C3935C024}" type="datetimeFigureOut">
              <a:rPr lang="es-ES" smtClean="0"/>
              <a:t>08/05/2020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3EAC3-585A-4E98-9A92-9BB49A0B700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5438015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C11C8-3F96-4D7C-BF0F-150C3935C024}" type="datetimeFigureOut">
              <a:rPr lang="es-ES" smtClean="0"/>
              <a:t>08/05/2020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AE53EAC3-585A-4E98-9A92-9BB49A0B700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8590026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C11C8-3F96-4D7C-BF0F-150C3935C024}" type="datetimeFigureOut">
              <a:rPr lang="es-ES" smtClean="0"/>
              <a:t>08/05/2020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AE53EAC3-585A-4E98-9A92-9BB49A0B700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7389538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C11C8-3F96-4D7C-BF0F-150C3935C024}" type="datetimeFigureOut">
              <a:rPr lang="es-ES" smtClean="0"/>
              <a:t>08/05/2020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AE53EAC3-585A-4E98-9A92-9BB49A0B7006}" type="slidenum">
              <a:rPr lang="es-ES" smtClean="0"/>
              <a:t>‹Nº›</a:t>
            </a:fld>
            <a:endParaRPr lang="es-ES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0456817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C11C8-3F96-4D7C-BF0F-150C3935C024}" type="datetimeFigureOut">
              <a:rPr lang="es-ES" smtClean="0"/>
              <a:t>08/05/2020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AE53EAC3-585A-4E98-9A92-9BB49A0B700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6710412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C11C8-3F96-4D7C-BF0F-150C3935C024}" type="datetimeFigureOut">
              <a:rPr lang="es-ES" smtClean="0"/>
              <a:t>08/05/2020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AE53EAC3-585A-4E98-9A92-9BB49A0B7006}" type="slidenum">
              <a:rPr lang="es-ES" smtClean="0"/>
              <a:t>‹Nº›</a:t>
            </a:fld>
            <a:endParaRPr lang="es-ES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980701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C11C8-3F96-4D7C-BF0F-150C3935C024}" type="datetimeFigureOut">
              <a:rPr lang="es-ES" smtClean="0"/>
              <a:t>08/05/2020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AE53EAC3-585A-4E98-9A92-9BB49A0B700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8223268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C11C8-3F96-4D7C-BF0F-150C3935C024}" type="datetimeFigureOut">
              <a:rPr lang="es-ES" smtClean="0"/>
              <a:t>08/05/2020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3EAC3-585A-4E98-9A92-9BB49A0B700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265237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C11C8-3F96-4D7C-BF0F-150C3935C024}" type="datetimeFigureOut">
              <a:rPr lang="es-ES" smtClean="0"/>
              <a:t>08/05/2020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3EAC3-585A-4E98-9A92-9BB49A0B700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0165380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C11C8-3F96-4D7C-BF0F-150C3935C024}" type="datetimeFigureOut">
              <a:rPr lang="es-ES" smtClean="0"/>
              <a:t>08/05/2020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3EAC3-585A-4E98-9A92-9BB49A0B700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004040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C11C8-3F96-4D7C-BF0F-150C3935C024}" type="datetimeFigureOut">
              <a:rPr lang="es-ES" smtClean="0"/>
              <a:t>08/05/2020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3EAC3-585A-4E98-9A92-9BB49A0B700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788000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C11C8-3F96-4D7C-BF0F-150C3935C024}" type="datetimeFigureOut">
              <a:rPr lang="es-ES" smtClean="0"/>
              <a:t>08/05/2020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AE53EAC3-585A-4E98-9A92-9BB49A0B700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502732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slideLayout" Target="../slideLayouts/slideLayout67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6.xml"/><Relationship Id="rId17" Type="http://schemas.openxmlformats.org/officeDocument/2006/relationships/theme" Target="../theme/theme5.xml"/><Relationship Id="rId2" Type="http://schemas.openxmlformats.org/officeDocument/2006/relationships/slideLayout" Target="../slideLayouts/slideLayout56.xml"/><Relationship Id="rId16" Type="http://schemas.openxmlformats.org/officeDocument/2006/relationships/slideLayout" Target="../slideLayouts/slideLayout70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Relationship Id="rId14" Type="http://schemas.openxmlformats.org/officeDocument/2006/relationships/slideLayout" Target="../slideLayouts/slideLayout6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BC11C8-3F96-4D7C-BF0F-150C3935C024}" type="datetimeFigureOut">
              <a:rPr lang="es-ES" smtClean="0"/>
              <a:t>08/05/2020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AE53EAC3-585A-4E98-9A92-9BB49A0B700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968917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6" r:id="rId1"/>
    <p:sldLayoutId id="2147483887" r:id="rId2"/>
    <p:sldLayoutId id="2147483888" r:id="rId3"/>
    <p:sldLayoutId id="2147483889" r:id="rId4"/>
    <p:sldLayoutId id="2147483890" r:id="rId5"/>
    <p:sldLayoutId id="2147483891" r:id="rId6"/>
    <p:sldLayoutId id="2147483892" r:id="rId7"/>
    <p:sldLayoutId id="2147483893" r:id="rId8"/>
    <p:sldLayoutId id="2147483894" r:id="rId9"/>
    <p:sldLayoutId id="2147483895" r:id="rId10"/>
    <p:sldLayoutId id="2147483896" r:id="rId11"/>
    <p:sldLayoutId id="2147483897" r:id="rId12"/>
    <p:sldLayoutId id="2147483898" r:id="rId13"/>
    <p:sldLayoutId id="2147483899" r:id="rId14"/>
    <p:sldLayoutId id="2147483900" r:id="rId15"/>
    <p:sldLayoutId id="2147483901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BC11C8-3F96-4D7C-BF0F-150C3935C024}" type="datetimeFigureOut">
              <a:rPr lang="es-ES" smtClean="0"/>
              <a:t>08/05/2020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AE53EAC3-585A-4E98-9A92-9BB49A0B700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9097690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127" r:id="rId1"/>
    <p:sldLayoutId id="2147484128" r:id="rId2"/>
    <p:sldLayoutId id="2147484129" r:id="rId3"/>
    <p:sldLayoutId id="2147484130" r:id="rId4"/>
    <p:sldLayoutId id="2147484131" r:id="rId5"/>
    <p:sldLayoutId id="2147484132" r:id="rId6"/>
    <p:sldLayoutId id="2147484133" r:id="rId7"/>
    <p:sldLayoutId id="2147484134" r:id="rId8"/>
    <p:sldLayoutId id="2147484135" r:id="rId9"/>
    <p:sldLayoutId id="2147484136" r:id="rId10"/>
    <p:sldLayoutId id="2147484137" r:id="rId11"/>
    <p:sldLayoutId id="2147484138" r:id="rId12"/>
    <p:sldLayoutId id="2147484139" r:id="rId13"/>
    <p:sldLayoutId id="2147484140" r:id="rId14"/>
    <p:sldLayoutId id="2147484141" r:id="rId15"/>
    <p:sldLayoutId id="2147484142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BC11C8-3F96-4D7C-BF0F-150C3935C024}" type="datetimeFigureOut">
              <a:rPr lang="es-ES" smtClean="0"/>
              <a:t>08/05/2020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AE53EAC3-585A-4E98-9A92-9BB49A0B7006}" type="slidenum">
              <a:rPr lang="es-ES" smtClean="0"/>
              <a:t>‹Nº›</a:t>
            </a:fld>
            <a:endParaRPr lang="es-ES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151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6" r:id="rId1"/>
    <p:sldLayoutId id="2147484157" r:id="rId2"/>
    <p:sldLayoutId id="2147484158" r:id="rId3"/>
    <p:sldLayoutId id="2147484159" r:id="rId4"/>
    <p:sldLayoutId id="2147484160" r:id="rId5"/>
    <p:sldLayoutId id="2147484161" r:id="rId6"/>
    <p:sldLayoutId id="2147484162" r:id="rId7"/>
    <p:sldLayoutId id="2147484163" r:id="rId8"/>
    <p:sldLayoutId id="2147484164" r:id="rId9"/>
    <p:sldLayoutId id="2147484165" r:id="rId10"/>
    <p:sldLayoutId id="214748416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>
          <a:xfrm>
            <a:off x="0" y="6119336"/>
            <a:ext cx="12192000" cy="74295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0" y="468769"/>
            <a:ext cx="12192000" cy="5647024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  <a:lumMod val="100000"/>
                </a:schemeClr>
              </a:gs>
              <a:gs pos="100000">
                <a:schemeClr val="bg2">
                  <a:lumMod val="95000"/>
                  <a:lumOff val="5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4" name="Straight Connector 13"/>
          <p:cNvCxnSpPr/>
          <p:nvPr/>
        </p:nvCxnSpPr>
        <p:spPr>
          <a:xfrm>
            <a:off x="0" y="6121269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30270" y="953324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30270" y="2171769"/>
            <a:ext cx="9603275" cy="32945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32830" y="330370"/>
            <a:ext cx="251539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BC11C8-3F96-4D7C-BF0F-150C3935C024}" type="datetimeFigureOut">
              <a:rPr lang="es-ES" smtClean="0"/>
              <a:t>08/05/2020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30270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18076" y="137408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AE53EAC3-585A-4E98-9A92-9BB49A0B700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55022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92" r:id="rId1"/>
    <p:sldLayoutId id="2147484193" r:id="rId2"/>
    <p:sldLayoutId id="2147484194" r:id="rId3"/>
    <p:sldLayoutId id="2147484195" r:id="rId4"/>
    <p:sldLayoutId id="2147484196" r:id="rId5"/>
    <p:sldLayoutId id="2147484197" r:id="rId6"/>
    <p:sldLayoutId id="2147484198" r:id="rId7"/>
    <p:sldLayoutId id="2147484199" r:id="rId8"/>
    <p:sldLayoutId id="2147484200" r:id="rId9"/>
    <p:sldLayoutId id="2147484201" r:id="rId10"/>
    <p:sldLayoutId id="214748420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none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BC11C8-3F96-4D7C-BF0F-150C3935C024}" type="datetimeFigureOut">
              <a:rPr lang="es-ES" smtClean="0"/>
              <a:t>08/05/2020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AE53EAC3-585A-4E98-9A92-9BB49A0B700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22457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40" r:id="rId1"/>
    <p:sldLayoutId id="2147484241" r:id="rId2"/>
    <p:sldLayoutId id="2147484242" r:id="rId3"/>
    <p:sldLayoutId id="2147484243" r:id="rId4"/>
    <p:sldLayoutId id="2147484244" r:id="rId5"/>
    <p:sldLayoutId id="2147484245" r:id="rId6"/>
    <p:sldLayoutId id="2147484246" r:id="rId7"/>
    <p:sldLayoutId id="2147484247" r:id="rId8"/>
    <p:sldLayoutId id="2147484248" r:id="rId9"/>
    <p:sldLayoutId id="2147484249" r:id="rId10"/>
    <p:sldLayoutId id="2147484250" r:id="rId11"/>
    <p:sldLayoutId id="2147484251" r:id="rId12"/>
    <p:sldLayoutId id="2147484252" r:id="rId13"/>
    <p:sldLayoutId id="2147484253" r:id="rId14"/>
    <p:sldLayoutId id="2147484254" r:id="rId15"/>
    <p:sldLayoutId id="2147484255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1.xml"/><Relationship Id="rId4" Type="http://schemas.openxmlformats.org/officeDocument/2006/relationships/audio" Target="../media/audio1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hyperlink" Target="https://www.youtube.com/watch?v=m0gWAN-ezI0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24335B86-FCEA-4F2C-8164-6C9C1D1FB27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-139959" y="0"/>
            <a:ext cx="12331959" cy="6858000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574440A6-41FA-4A96-9B7B-323BD2937696}"/>
              </a:ext>
            </a:extLst>
          </p:cNvPr>
          <p:cNvSpPr txBox="1"/>
          <p:nvPr/>
        </p:nvSpPr>
        <p:spPr>
          <a:xfrm>
            <a:off x="763398" y="3682767"/>
            <a:ext cx="56206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Los capítulos se detienen en las “deliberaciones”, en las propuestas, pero con ellas no se hace camino.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FC29C1BE-3C5F-45A6-A921-584AFD394CC6}"/>
              </a:ext>
            </a:extLst>
          </p:cNvPr>
          <p:cNvSpPr txBox="1"/>
          <p:nvPr/>
        </p:nvSpPr>
        <p:spPr>
          <a:xfrm>
            <a:off x="7709483" y="3682767"/>
            <a:ext cx="39512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 necesario el deseo de todos de el pilotar cómo vivirlo.</a:t>
            </a:r>
          </a:p>
        </p:txBody>
      </p:sp>
    </p:spTree>
    <p:extLst>
      <p:ext uri="{BB962C8B-B14F-4D97-AF65-F5344CB8AC3E}">
        <p14:creationId xmlns:p14="http://schemas.microsoft.com/office/powerpoint/2010/main" val="10409837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Resultado de imagen de los carismas religios laicos">
            <a:extLst>
              <a:ext uri="{FF2B5EF4-FFF2-40B4-BE49-F238E27FC236}">
                <a16:creationId xmlns:a16="http://schemas.microsoft.com/office/drawing/2014/main" id="{20F13E6E-C19B-454E-B63F-3AB5F4F523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74"/>
          <a:stretch/>
        </p:blipFill>
        <p:spPr bwMode="auto">
          <a:xfrm>
            <a:off x="93306" y="152708"/>
            <a:ext cx="12098694" cy="6705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EC8FCEFA-3EB6-4668-868F-42E6C7B70EE0}"/>
              </a:ext>
            </a:extLst>
          </p:cNvPr>
          <p:cNvSpPr txBox="1"/>
          <p:nvPr/>
        </p:nvSpPr>
        <p:spPr>
          <a:xfrm>
            <a:off x="3483623" y="1156802"/>
            <a:ext cx="559836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 carisma </a:t>
            </a:r>
            <a:r>
              <a:rPr lang="es-E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menesiano</a:t>
            </a:r>
            <a:r>
              <a:rPr lang="es-E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se da, </a:t>
            </a:r>
          </a:p>
          <a:p>
            <a:r>
              <a:rPr lang="es-E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.se comparte,</a:t>
            </a:r>
          </a:p>
          <a:p>
            <a:r>
              <a:rPr lang="es-E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.se vive, </a:t>
            </a:r>
          </a:p>
          <a:p>
            <a:r>
              <a:rPr lang="es-E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.se trasmite y </a:t>
            </a:r>
          </a:p>
          <a:p>
            <a:r>
              <a:rPr lang="es-E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.se hace fecundo</a:t>
            </a:r>
            <a:r>
              <a:rPr lang="es-E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345463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93432C1F-FD06-479B-9151-E0DA677D7E05}"/>
              </a:ext>
            </a:extLst>
          </p:cNvPr>
          <p:cNvSpPr txBox="1"/>
          <p:nvPr/>
        </p:nvSpPr>
        <p:spPr>
          <a:xfrm>
            <a:off x="1931438" y="947958"/>
            <a:ext cx="8238929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s-ES" sz="3600" b="1" dirty="0">
                <a:latin typeface="Walbaum Display Heavy" panose="020B0604020202020204" pitchFamily="18" charset="0"/>
                <a:cs typeface="Times New Roman" panose="02020603050405020304" pitchFamily="18" charset="0"/>
              </a:rPr>
              <a:t>CAPITULO PROVINCIAL</a:t>
            </a:r>
          </a:p>
          <a:p>
            <a:endParaRPr lang="es-ES" sz="3600" b="1" dirty="0">
              <a:latin typeface="Walbaum Display Heavy" panose="020B0604020202020204" pitchFamily="18" charset="0"/>
              <a:cs typeface="Times New Roman" panose="02020603050405020304" pitchFamily="18" charset="0"/>
            </a:endParaRPr>
          </a:p>
          <a:p>
            <a:r>
              <a:rPr lang="es-E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Ntra. Sra. del Pilar 2019</a:t>
            </a:r>
          </a:p>
          <a:p>
            <a:endParaRPr lang="es-E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s-E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Si conocieras cómo te ama&quot; (JMª) | #Lamennais200 &quot;constructores de ...">
            <a:extLst>
              <a:ext uri="{FF2B5EF4-FFF2-40B4-BE49-F238E27FC236}">
                <a16:creationId xmlns:a16="http://schemas.microsoft.com/office/drawing/2014/main" id="{2630AC10-C2DE-4592-81BA-DE84C073DA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2751" y="3412466"/>
            <a:ext cx="2772390" cy="2772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41287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olegio Menesiano de Madrid: Una silla roja en los colegios alerta ...">
            <a:extLst>
              <a:ext uri="{FF2B5EF4-FFF2-40B4-BE49-F238E27FC236}">
                <a16:creationId xmlns:a16="http://schemas.microsoft.com/office/drawing/2014/main" id="{A233C601-C265-4B76-A499-44F51F3C48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72587" y="170143"/>
            <a:ext cx="4173192" cy="3134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E18213C3-4E9D-4C46-BD1B-4CC881A6E86F}"/>
              </a:ext>
            </a:extLst>
          </p:cNvPr>
          <p:cNvSpPr txBox="1"/>
          <p:nvPr/>
        </p:nvSpPr>
        <p:spPr>
          <a:xfrm>
            <a:off x="1954635" y="285226"/>
            <a:ext cx="3640685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endParaRPr lang="es-ES" dirty="0"/>
          </a:p>
          <a:p>
            <a:pPr>
              <a:spcAft>
                <a:spcPts val="600"/>
              </a:spcAft>
            </a:pPr>
            <a:r>
              <a:rPr lang="es-E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MISION EDUCATIVA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DC07AE5E-4B7A-47E2-B957-75D92E461597}"/>
              </a:ext>
            </a:extLst>
          </p:cNvPr>
          <p:cNvSpPr txBox="1"/>
          <p:nvPr/>
        </p:nvSpPr>
        <p:spPr>
          <a:xfrm>
            <a:off x="550252" y="1123527"/>
            <a:ext cx="564579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s-E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Formación de educadores</a:t>
            </a:r>
            <a:endParaRPr lang="es-ES" sz="2400" b="1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endParaRPr lang="es-ES" sz="2400" b="1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s-E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Despliegue del PEM</a:t>
            </a:r>
            <a:endParaRPr lang="es-ES" sz="2400" b="1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endParaRPr lang="es-ES" sz="2400" b="1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s-E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 educación </a:t>
            </a:r>
            <a:r>
              <a:rPr lang="es-E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menesiana</a:t>
            </a:r>
            <a:endParaRPr lang="es-ES" sz="2400" b="1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ECB6A251-2F6B-4A08-A51D-CDCBCEB9D818}"/>
              </a:ext>
            </a:extLst>
          </p:cNvPr>
          <p:cNvSpPr txBox="1"/>
          <p:nvPr/>
        </p:nvSpPr>
        <p:spPr>
          <a:xfrm>
            <a:off x="3893332" y="4104190"/>
            <a:ext cx="6567740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s-E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Protección de la infancia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s-E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Hacer de la escuela lugar de evangelización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s-E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Estar presente en el centro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endParaRPr lang="es-E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967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push dir="u"/>
        <p:sndAc>
          <p:stSnd>
            <p:snd r:embed="rId2" name="breeze.wav"/>
          </p:stSnd>
        </p:sndAc>
      </p:transition>
    </mc:Choice>
    <mc:Fallback xmlns="">
      <p:transition spd="slow">
        <p:push dir="u"/>
        <p:sndAc>
          <p:stSnd>
            <p:snd r:embed="rId4" name="breeze.wav"/>
          </p:stSnd>
        </p:sndAc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E861C493-8B9E-441D-ACE9-D213F42A3439}"/>
              </a:ext>
            </a:extLst>
          </p:cNvPr>
          <p:cNvSpPr txBox="1"/>
          <p:nvPr/>
        </p:nvSpPr>
        <p:spPr>
          <a:xfrm>
            <a:off x="1790300" y="625642"/>
            <a:ext cx="644892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Preparar : Plan de viabilidad y sostenibilidad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s-ES" sz="24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Coordinar equipos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s-ES" sz="24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Crear Escuela  de Formación </a:t>
            </a:r>
            <a:r>
              <a:rPr lang="es-E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Menesiana</a:t>
            </a:r>
            <a:endParaRPr lang="es-ES" sz="24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Colegio Menesiano Lip Dup 2010-11 - YouTube">
            <a:extLst>
              <a:ext uri="{FF2B5EF4-FFF2-40B4-BE49-F238E27FC236}">
                <a16:creationId xmlns:a16="http://schemas.microsoft.com/office/drawing/2014/main" id="{5A70CF37-86AB-41EA-80B5-4880561986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6" r="4420"/>
          <a:stretch/>
        </p:blipFill>
        <p:spPr bwMode="auto">
          <a:xfrm>
            <a:off x="7158790" y="2564635"/>
            <a:ext cx="4140148" cy="3529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olegio Menesiano San Jose Reinosa">
            <a:extLst>
              <a:ext uri="{FF2B5EF4-FFF2-40B4-BE49-F238E27FC236}">
                <a16:creationId xmlns:a16="http://schemas.microsoft.com/office/drawing/2014/main" id="{91259799-D61D-4E7F-9826-94B9AB8C1C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8486">
            <a:off x="3250052" y="3074847"/>
            <a:ext cx="1697641" cy="3137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2890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wipe/>
      </p:transition>
    </mc:Choice>
    <mc:Fallback xmlns="">
      <p:transition spd="slow">
        <p:wip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F04EE24F-BD13-43F4-B1A9-C3314179D802}"/>
              </a:ext>
            </a:extLst>
          </p:cNvPr>
          <p:cNvSpPr txBox="1"/>
          <p:nvPr/>
        </p:nvSpPr>
        <p:spPr>
          <a:xfrm>
            <a:off x="3372374" y="436228"/>
            <a:ext cx="525150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dirty="0"/>
          </a:p>
          <a:p>
            <a:r>
              <a:rPr lang="es-E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s-E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PASTORAL VOCACIONAL</a:t>
            </a:r>
            <a:endParaRPr lang="es-E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7A2A362-A032-4A29-BFC8-CAFBC4F9CC99}"/>
              </a:ext>
            </a:extLst>
          </p:cNvPr>
          <p:cNvSpPr txBox="1"/>
          <p:nvPr/>
        </p:nvSpPr>
        <p:spPr>
          <a:xfrm>
            <a:off x="1585519" y="2424418"/>
            <a:ext cx="626657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s-E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Centros  en clave  PV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E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Crear equipo provincial y local de PV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E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Diseñar: proyectos de PV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E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Presencias significativas y acogedoras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E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Crear el grupo BNV</a:t>
            </a:r>
            <a:r>
              <a:rPr lang="es-ES" sz="1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(Buena Nueva de la Vocación )         </a:t>
            </a:r>
            <a:endParaRPr lang="es-ES" sz="2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Diocesis de Riohacha Pastoral Vocacional">
            <a:extLst>
              <a:ext uri="{FF2B5EF4-FFF2-40B4-BE49-F238E27FC236}">
                <a16:creationId xmlns:a16="http://schemas.microsoft.com/office/drawing/2014/main" id="{FDC7B530-8D09-40DE-A2B1-41E5E02DB1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359" b="22279"/>
          <a:stretch/>
        </p:blipFill>
        <p:spPr bwMode="auto">
          <a:xfrm>
            <a:off x="8714796" y="266536"/>
            <a:ext cx="2962275" cy="3162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astoral Vocacional - Arquidiocese de Niterói - Fotos | Facebook">
            <a:extLst>
              <a:ext uri="{FF2B5EF4-FFF2-40B4-BE49-F238E27FC236}">
                <a16:creationId xmlns:a16="http://schemas.microsoft.com/office/drawing/2014/main" id="{F188AFFA-5038-4CFB-B558-1FDD873AAE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09" r="24498" b="12771"/>
          <a:stretch/>
        </p:blipFill>
        <p:spPr bwMode="auto">
          <a:xfrm>
            <a:off x="223938" y="436228"/>
            <a:ext cx="1287625" cy="1736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9315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push dir="u"/>
      </p:transition>
    </mc:Choice>
    <mc:Fallback xmlns="">
      <p:transition spd="slow">
        <p:push dir="u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7FD34086-5DA0-45CF-B15D-B37A9403E226}"/>
              </a:ext>
            </a:extLst>
          </p:cNvPr>
          <p:cNvSpPr txBox="1"/>
          <p:nvPr/>
        </p:nvSpPr>
        <p:spPr>
          <a:xfrm>
            <a:off x="3087149" y="411061"/>
            <a:ext cx="36156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3. FORMACION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A0792C03-A16E-4BD3-9294-FDDDE1FE7ABB}"/>
              </a:ext>
            </a:extLst>
          </p:cNvPr>
          <p:cNvSpPr txBox="1"/>
          <p:nvPr/>
        </p:nvSpPr>
        <p:spPr>
          <a:xfrm>
            <a:off x="2010190" y="1205018"/>
            <a:ext cx="650985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Crecimiento del carisma </a:t>
            </a:r>
            <a:r>
              <a:rPr lang="es-E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menesiano</a:t>
            </a:r>
            <a:endParaRPr lang="es-E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s-E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Asumir la minoridad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s-E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Experiencia de Hermanos extranjeros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s-E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Experiencias para jóvenes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s-E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Escuela de Formación </a:t>
            </a:r>
            <a:r>
              <a:rPr lang="es-E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menesiana</a:t>
            </a:r>
            <a:endParaRPr lang="es-E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Presentacion Asignatura Formación Permanente y Desarrolllo Profesional">
            <a:extLst>
              <a:ext uri="{FF2B5EF4-FFF2-40B4-BE49-F238E27FC236}">
                <a16:creationId xmlns:a16="http://schemas.microsoft.com/office/drawing/2014/main" id="{E30D0848-C007-4B17-9DED-38D3E0AF66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1382" y="3766657"/>
            <a:ext cx="2260747" cy="1693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Nuevos cursos de formación ocupacional - Radio Utiel">
            <a:extLst>
              <a:ext uri="{FF2B5EF4-FFF2-40B4-BE49-F238E27FC236}">
                <a16:creationId xmlns:a16="http://schemas.microsoft.com/office/drawing/2014/main" id="{3901238B-4C47-4DE5-9E06-6126804773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2285" y="672671"/>
            <a:ext cx="2859844" cy="2142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7499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08B02DB4-0828-40F3-B74E-F525A7C3EEC4}"/>
              </a:ext>
            </a:extLst>
          </p:cNvPr>
          <p:cNvSpPr txBox="1"/>
          <p:nvPr/>
        </p:nvSpPr>
        <p:spPr>
          <a:xfrm>
            <a:off x="3397541" y="436228"/>
            <a:ext cx="39344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4.   COMUNIDAD 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6FA3BB97-8BEF-4A64-9561-89BD38A1EB38}"/>
              </a:ext>
            </a:extLst>
          </p:cNvPr>
          <p:cNvSpPr txBox="1"/>
          <p:nvPr/>
        </p:nvSpPr>
        <p:spPr>
          <a:xfrm>
            <a:off x="1101869" y="1518485"/>
            <a:ext cx="661454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s-E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Revitalizar la función del superior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s-E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s-E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Verdaderos hogares de alegría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s-E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s-E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Acompañante espiritual y comunitario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s-E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s-E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Presencia del Hno. Provincial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s-E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s-E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6" name="Picture 4" descr="Comunidades | Parroquia de Cristo Rey | Chihuahua">
            <a:extLst>
              <a:ext uri="{FF2B5EF4-FFF2-40B4-BE49-F238E27FC236}">
                <a16:creationId xmlns:a16="http://schemas.microsoft.com/office/drawing/2014/main" id="{C7F4F646-D44C-4D4A-A11C-2A1386BB8B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6992" y="1935245"/>
            <a:ext cx="3834269" cy="2487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1554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wheel spokes="1"/>
      </p:transition>
    </mc:Choice>
    <mc:Fallback xmlns="">
      <p:transition spd="slow">
        <p:wheel spokes="1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4FAD848F-1A5D-47EE-AEB1-E684AEFBC2DB}"/>
              </a:ext>
            </a:extLst>
          </p:cNvPr>
          <p:cNvSpPr txBox="1"/>
          <p:nvPr/>
        </p:nvSpPr>
        <p:spPr>
          <a:xfrm>
            <a:off x="2114026" y="1048624"/>
            <a:ext cx="6174297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s-E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Apertura a comunidad de laicos</a:t>
            </a:r>
          </a:p>
          <a:p>
            <a:r>
              <a:rPr lang="es-E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y entorno.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endParaRPr lang="es-E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s-E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Dar pasos que hagan crecer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endParaRPr lang="es-E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s-E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Cuidar la experiencia de Dios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endParaRPr lang="es-E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s-E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Encuentros con otras comunidades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endParaRPr lang="es-E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s-E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Vivir al estilo de las personas de condición modesta.</a:t>
            </a:r>
          </a:p>
        </p:txBody>
      </p:sp>
      <p:pic>
        <p:nvPicPr>
          <p:cNvPr id="4098" name="Picture 2" descr="Sábado fraterno: actitudes que contribuyen a formar comunidad ...">
            <a:extLst>
              <a:ext uri="{FF2B5EF4-FFF2-40B4-BE49-F238E27FC236}">
                <a16:creationId xmlns:a16="http://schemas.microsoft.com/office/drawing/2014/main" id="{85CDC512-2418-444D-BFE6-8DBDDA9FC0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2586" y="1576873"/>
            <a:ext cx="3483147" cy="2715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5930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blinds dir="vert"/>
      </p:transition>
    </mc:Choice>
    <mc:Fallback xmlns="">
      <p:transition spd="slow">
        <p:blinds dir="vert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F964DB7C-2384-4DAF-BA5D-46657D19DC8F}"/>
              </a:ext>
            </a:extLst>
          </p:cNvPr>
          <p:cNvSpPr txBox="1"/>
          <p:nvPr/>
        </p:nvSpPr>
        <p:spPr>
          <a:xfrm>
            <a:off x="3212984" y="394283"/>
            <a:ext cx="48404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  FAMILIA MENESIANA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A71A0D35-04D0-446E-9D63-C6F79E8E40A0}"/>
              </a:ext>
            </a:extLst>
          </p:cNvPr>
          <p:cNvSpPr txBox="1"/>
          <p:nvPr/>
        </p:nvSpPr>
        <p:spPr>
          <a:xfrm>
            <a:off x="1124125" y="1619075"/>
            <a:ext cx="603168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es-E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Corazón comunitario </a:t>
            </a:r>
            <a:r>
              <a:rPr lang="es-E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menesiano</a:t>
            </a:r>
            <a:endParaRPr lang="es-E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s-E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s-E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Formación en el carisma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endParaRPr lang="es-E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s-E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Inventar caminos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endParaRPr lang="es-E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s-E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Desarrollar la estructura de F M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endParaRPr lang="es-E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s-E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Una nueva obra con FM( 2+29</a:t>
            </a:r>
          </a:p>
        </p:txBody>
      </p:sp>
      <p:pic>
        <p:nvPicPr>
          <p:cNvPr id="1026" name="Picture 2" descr="Menesianos (@menesianoselpil) | Twitter">
            <a:extLst>
              <a:ext uri="{FF2B5EF4-FFF2-40B4-BE49-F238E27FC236}">
                <a16:creationId xmlns:a16="http://schemas.microsoft.com/office/drawing/2014/main" id="{B7314406-FEC4-4A2C-A81D-31867A5142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2482" y="2028863"/>
            <a:ext cx="4446488" cy="227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72953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pageCurlDouble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398E0036-30F8-4834-A971-988D19917958}"/>
              </a:ext>
            </a:extLst>
          </p:cNvPr>
          <p:cNvSpPr txBox="1"/>
          <p:nvPr/>
        </p:nvSpPr>
        <p:spPr>
          <a:xfrm>
            <a:off x="3640822" y="285226"/>
            <a:ext cx="49243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JÓVENES MENESIANOS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C9417070-9878-437C-9328-28D15A6F39D2}"/>
              </a:ext>
            </a:extLst>
          </p:cNvPr>
          <p:cNvSpPr txBox="1"/>
          <p:nvPr/>
        </p:nvSpPr>
        <p:spPr>
          <a:xfrm>
            <a:off x="1522860" y="1873056"/>
            <a:ext cx="648469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s-E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Pertenencia y estructuración en la FM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s-E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s-E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Red de jóvenes </a:t>
            </a:r>
            <a:r>
              <a:rPr lang="es-E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menesianos</a:t>
            </a:r>
            <a:endParaRPr lang="es-E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s-E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s-E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Experiencias e itinerarios </a:t>
            </a:r>
            <a:r>
              <a:rPr lang="es-E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menesianos</a:t>
            </a:r>
            <a:endParaRPr lang="es-E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E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para jóvenes.</a:t>
            </a:r>
          </a:p>
        </p:txBody>
      </p:sp>
      <p:pic>
        <p:nvPicPr>
          <p:cNvPr id="2050" name="Picture 2" descr="JÓVENES MENESIANOS DEL CONO SUR. Lo que somos y lo que queremos ...">
            <a:extLst>
              <a:ext uri="{FF2B5EF4-FFF2-40B4-BE49-F238E27FC236}">
                <a16:creationId xmlns:a16="http://schemas.microsoft.com/office/drawing/2014/main" id="{B7EC3757-5312-4BBF-A5A8-11D576E2A0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1585" y="2330946"/>
            <a:ext cx="4212772" cy="2407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71160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30ADA77A-9EE3-47BC-98FC-268A97FCCF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34" y="83890"/>
            <a:ext cx="12233945" cy="6660859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07E32EEA-ADF6-441D-BCBB-A65AE13DB818}"/>
              </a:ext>
            </a:extLst>
          </p:cNvPr>
          <p:cNvSpPr txBox="1"/>
          <p:nvPr/>
        </p:nvSpPr>
        <p:spPr>
          <a:xfrm>
            <a:off x="1311479" y="3429000"/>
            <a:ext cx="953548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Somos conscientes de que no SOLO somos nosotros (consejeros, superiores, hermanos) quienes haremos que se viva con autenticidad lo que el Capítulo provincial propone.</a:t>
            </a:r>
          </a:p>
          <a:p>
            <a:endParaRPr lang="es-E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E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“Si el Señor no construye la Provincia </a:t>
            </a:r>
            <a:r>
              <a:rPr lang="es-E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menesiana</a:t>
            </a:r>
            <a:r>
              <a:rPr lang="es-E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en vano se cansan los </a:t>
            </a:r>
            <a:r>
              <a:rPr lang="es-E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consejeros,superiores</a:t>
            </a:r>
            <a:r>
              <a:rPr lang="es-E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hermanos…</a:t>
            </a:r>
          </a:p>
        </p:txBody>
      </p:sp>
    </p:spTree>
    <p:extLst>
      <p:ext uri="{BB962C8B-B14F-4D97-AF65-F5344CB8AC3E}">
        <p14:creationId xmlns:p14="http://schemas.microsoft.com/office/powerpoint/2010/main" val="6380546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C2D358BC-0A39-4A81-A130-FA7FBA075502}"/>
              </a:ext>
            </a:extLst>
          </p:cNvPr>
          <p:cNvSpPr txBox="1"/>
          <p:nvPr/>
        </p:nvSpPr>
        <p:spPr>
          <a:xfrm>
            <a:off x="1040234" y="520117"/>
            <a:ext cx="832187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latin typeface="Bradley Hand ITC" panose="03070402050302030203" pitchFamily="66" charset="0"/>
                <a:cs typeface="Times New Roman" panose="02020603050405020304" pitchFamily="18" charset="0"/>
              </a:rPr>
              <a:t>Este Capítulo será para siempre un tiempo de Gracia,</a:t>
            </a:r>
            <a:r>
              <a:rPr lang="es-ES" sz="2400" b="1" dirty="0">
                <a:solidFill>
                  <a:schemeClr val="bg1"/>
                </a:solidFill>
                <a:latin typeface="Bradley Hand ITC" panose="03070402050302030203" pitchFamily="66" charset="0"/>
                <a:cs typeface="Times New Roman" panose="02020603050405020304" pitchFamily="18" charset="0"/>
              </a:rPr>
              <a:t>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s-ES" sz="2400" b="1" dirty="0">
                <a:solidFill>
                  <a:srgbClr val="FF0000"/>
                </a:solidFill>
                <a:latin typeface="Bradley Hand ITC" panose="03070402050302030203" pitchFamily="66" charset="0"/>
                <a:cs typeface="Times New Roman" panose="02020603050405020304" pitchFamily="18" charset="0"/>
              </a:rPr>
              <a:t>	Si cada capitular </a:t>
            </a:r>
            <a:r>
              <a:rPr lang="es-ES" sz="2400" b="1" dirty="0">
                <a:latin typeface="Bradley Hand ITC" panose="03070402050302030203" pitchFamily="66" charset="0"/>
                <a:cs typeface="Times New Roman" panose="02020603050405020304" pitchFamily="18" charset="0"/>
              </a:rPr>
              <a:t>se convierte  en un embajador de fraternidad en los diferentes medios donde viva.</a:t>
            </a:r>
          </a:p>
          <a:p>
            <a:endParaRPr lang="es-ES" sz="2400" b="1" dirty="0">
              <a:solidFill>
                <a:srgbClr val="FF0000"/>
              </a:solidFill>
              <a:latin typeface="Bradley Hand ITC" panose="03070402050302030203" pitchFamily="66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s-ES" sz="2400" b="1" dirty="0">
                <a:solidFill>
                  <a:srgbClr val="FF0000"/>
                </a:solidFill>
                <a:latin typeface="Bradley Hand ITC" panose="03070402050302030203" pitchFamily="66" charset="0"/>
                <a:cs typeface="Times New Roman" panose="02020603050405020304" pitchFamily="18" charset="0"/>
              </a:rPr>
              <a:t>Si cada comunidad </a:t>
            </a:r>
            <a:r>
              <a:rPr lang="es-ES" sz="2400" b="1" dirty="0">
                <a:latin typeface="Bradley Hand ITC" panose="03070402050302030203" pitchFamily="66" charset="0"/>
                <a:cs typeface="Times New Roman" panose="02020603050405020304" pitchFamily="18" charset="0"/>
              </a:rPr>
              <a:t>se convierte en un espacio de acogida, de 	perdón de  sanación de heridas, de comunión fraterna 	profunda, una “isla de misericordia en medio del mar de la 	indiferencia.</a:t>
            </a:r>
          </a:p>
          <a:p>
            <a:endParaRPr lang="es-ES" sz="2400" b="1" dirty="0">
              <a:solidFill>
                <a:srgbClr val="FF0000"/>
              </a:solidFill>
              <a:latin typeface="Bradley Hand ITC" panose="03070402050302030203" pitchFamily="66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s-ES" sz="2400" b="1" dirty="0">
                <a:solidFill>
                  <a:srgbClr val="FF0000"/>
                </a:solidFill>
                <a:latin typeface="Bradley Hand ITC" panose="03070402050302030203" pitchFamily="66" charset="0"/>
                <a:cs typeface="Times New Roman" panose="02020603050405020304" pitchFamily="18" charset="0"/>
              </a:rPr>
              <a:t> Si la Provincia </a:t>
            </a:r>
            <a:r>
              <a:rPr lang="es-ES" sz="2400" b="1" dirty="0">
                <a:latin typeface="Bradley Hand ITC" panose="03070402050302030203" pitchFamily="66" charset="0"/>
                <a:cs typeface="Times New Roman" panose="02020603050405020304" pitchFamily="18" charset="0"/>
              </a:rPr>
              <a:t>ayuda a cada Hermano y a cada Laico 	</a:t>
            </a:r>
            <a:r>
              <a:rPr lang="es-ES" sz="2400" b="1" dirty="0" err="1">
                <a:latin typeface="Bradley Hand ITC" panose="03070402050302030203" pitchFamily="66" charset="0"/>
                <a:cs typeface="Times New Roman" panose="02020603050405020304" pitchFamily="18" charset="0"/>
              </a:rPr>
              <a:t>Menesiano</a:t>
            </a:r>
            <a:r>
              <a:rPr lang="es-ES" sz="2400" b="1" dirty="0">
                <a:latin typeface="Bradley Hand ITC" panose="03070402050302030203" pitchFamily="66" charset="0"/>
                <a:cs typeface="Times New Roman" panose="02020603050405020304" pitchFamily="18" charset="0"/>
              </a:rPr>
              <a:t> a centrar más la radicalización de su vida en Cristo.</a:t>
            </a:r>
          </a:p>
        </p:txBody>
      </p:sp>
      <p:pic>
        <p:nvPicPr>
          <p:cNvPr id="1028" name="Picture 4" descr="OLYMPUS DIGITAL CAMERA">
            <a:extLst>
              <a:ext uri="{FF2B5EF4-FFF2-40B4-BE49-F238E27FC236}">
                <a16:creationId xmlns:a16="http://schemas.microsoft.com/office/drawing/2014/main" id="{D6343BCD-3D77-4842-A718-6220136863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1840" y="167780"/>
            <a:ext cx="2167724" cy="2890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OLYMPUS DIGITAL CAMERA">
            <a:extLst>
              <a:ext uri="{FF2B5EF4-FFF2-40B4-BE49-F238E27FC236}">
                <a16:creationId xmlns:a16="http://schemas.microsoft.com/office/drawing/2014/main" id="{223D07F1-B694-4C9B-9A69-D0B3C894B0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7095" y="3657600"/>
            <a:ext cx="2842469" cy="2131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3107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5F21A250-1A8C-4A41-B0C7-E05A5CD46A94}"/>
              </a:ext>
            </a:extLst>
          </p:cNvPr>
          <p:cNvSpPr txBox="1"/>
          <p:nvPr/>
        </p:nvSpPr>
        <p:spPr>
          <a:xfrm>
            <a:off x="914400" y="989901"/>
            <a:ext cx="9404059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E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Ambientación: </a:t>
            </a:r>
            <a:r>
              <a:rPr lang="es-E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Elevemos nuestras voces a Dios Padre</a:t>
            </a:r>
          </a:p>
          <a:p>
            <a:r>
              <a:rPr lang="es-E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conscientes de que Él  está en medio de nosotros y digámosle</a:t>
            </a:r>
            <a:r>
              <a:rPr lang="es-ES" dirty="0"/>
              <a:t>:</a:t>
            </a:r>
          </a:p>
          <a:p>
            <a:endParaRPr lang="es-ES" dirty="0"/>
          </a:p>
          <a:p>
            <a:r>
              <a:rPr lang="es-ES" sz="2400" b="1" dirty="0"/>
              <a:t>Quédate con nosotros, porque se hace tarde.</a:t>
            </a:r>
          </a:p>
          <a:p>
            <a:r>
              <a:rPr lang="es-ES" sz="2400" b="1" dirty="0"/>
              <a:t>concédenos el espíritu de oración ,</a:t>
            </a:r>
          </a:p>
          <a:p>
            <a:r>
              <a:rPr lang="es-ES" sz="2400" b="1" dirty="0"/>
              <a:t>para que nuestra mente y corazón esté dirigidos hacia Ti.</a:t>
            </a:r>
          </a:p>
          <a:p>
            <a:endParaRPr lang="es-ES" sz="2400" b="1" dirty="0"/>
          </a:p>
          <a:p>
            <a:r>
              <a:rPr lang="es-ES" sz="2400" b="1" dirty="0"/>
              <a:t>Purifica nuestro espíritu, para que</a:t>
            </a:r>
          </a:p>
          <a:p>
            <a:r>
              <a:rPr lang="es-ES" sz="2400" b="1" dirty="0"/>
              <a:t>nuestra invocación sea de confianza,</a:t>
            </a:r>
          </a:p>
          <a:p>
            <a:r>
              <a:rPr lang="es-ES" sz="2400" b="1" dirty="0"/>
              <a:t> de alabanza pura </a:t>
            </a:r>
          </a:p>
          <a:p>
            <a:r>
              <a:rPr lang="es-ES" sz="2400" b="1" dirty="0"/>
              <a:t> de  súplica humilde.</a:t>
            </a:r>
          </a:p>
          <a:p>
            <a:endParaRPr lang="es-ES" sz="2400" b="1" dirty="0"/>
          </a:p>
          <a:p>
            <a:r>
              <a:rPr lang="es-ES" sz="2400" b="1" dirty="0"/>
              <a:t>Que nuestra oración sea, como la de María,</a:t>
            </a:r>
          </a:p>
          <a:p>
            <a:r>
              <a:rPr lang="es-ES" sz="2400" b="1" dirty="0"/>
              <a:t>amorosa escucha de tu palabra,</a:t>
            </a:r>
          </a:p>
          <a:p>
            <a:r>
              <a:rPr lang="es-ES" sz="2400" b="1" dirty="0"/>
              <a:t>diligente a tus llamadas en nuestros hermanos.</a:t>
            </a:r>
          </a:p>
          <a:p>
            <a:endParaRPr lang="es-ES" b="1" dirty="0"/>
          </a:p>
          <a:p>
            <a:endParaRPr lang="es-ES" dirty="0"/>
          </a:p>
          <a:p>
            <a:endParaRPr lang="es-E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E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1205225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DE2E380A-15C4-4389-A707-47B95CC0C1AE}"/>
              </a:ext>
            </a:extLst>
          </p:cNvPr>
          <p:cNvSpPr txBox="1"/>
          <p:nvPr/>
        </p:nvSpPr>
        <p:spPr>
          <a:xfrm>
            <a:off x="1476462" y="511728"/>
            <a:ext cx="7290033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/>
              <a:t>Para los hermanos </a:t>
            </a:r>
            <a:r>
              <a:rPr lang="es-ES" sz="1400" dirty="0"/>
              <a:t>(nombramos a los de la comunidad) </a:t>
            </a:r>
          </a:p>
          <a:p>
            <a:r>
              <a:rPr lang="es-ES" sz="2400" b="1" dirty="0"/>
              <a:t>Que vamos a recibir los documentos capitulares ,</a:t>
            </a:r>
          </a:p>
          <a:p>
            <a:r>
              <a:rPr lang="es-ES" sz="2400" b="1" dirty="0"/>
              <a:t>te pedimos que estos sean fuente de sabiduría</a:t>
            </a:r>
          </a:p>
          <a:p>
            <a:r>
              <a:rPr lang="es-ES" sz="2400" b="1" dirty="0"/>
              <a:t> y fundamento de concordia.</a:t>
            </a:r>
          </a:p>
          <a:p>
            <a:endParaRPr lang="es-ES" sz="2400" b="1" dirty="0"/>
          </a:p>
          <a:p>
            <a:r>
              <a:rPr lang="es-ES" sz="2400" b="1" dirty="0"/>
              <a:t>Haz, Señor que acojamos diligentes lo que</a:t>
            </a:r>
          </a:p>
          <a:p>
            <a:r>
              <a:rPr lang="es-ES" sz="2400" b="1" dirty="0"/>
              <a:t>Tú deseas de nosotros por medio de estas</a:t>
            </a:r>
          </a:p>
          <a:p>
            <a:r>
              <a:rPr lang="es-ES" sz="2400" b="1" dirty="0"/>
              <a:t>decisiones capitulares</a:t>
            </a:r>
          </a:p>
          <a:p>
            <a:endParaRPr lang="es-ES" sz="2400" b="1" dirty="0"/>
          </a:p>
          <a:p>
            <a:r>
              <a:rPr lang="es-ES" sz="2400" b="1" dirty="0"/>
              <a:t>Concédenos fijar la morada en Ti</a:t>
            </a:r>
          </a:p>
          <a:p>
            <a:r>
              <a:rPr lang="es-ES" sz="2400" b="1" dirty="0"/>
              <a:t>y  servir con alegría a los hermanos,</a:t>
            </a:r>
          </a:p>
          <a:p>
            <a:r>
              <a:rPr lang="es-ES" sz="2400" b="1" dirty="0"/>
              <a:t> llevando el peso de los otros.</a:t>
            </a:r>
          </a:p>
          <a:p>
            <a:r>
              <a:rPr lang="es-ES" sz="2400" b="1" dirty="0"/>
              <a:t>Haz que obedeciendo el mandato nuevo,</a:t>
            </a:r>
          </a:p>
          <a:p>
            <a:r>
              <a:rPr lang="es-ES" sz="2400" b="1" dirty="0"/>
              <a:t>crezcamos en el amor recíproco.</a:t>
            </a:r>
          </a:p>
          <a:p>
            <a:endParaRPr lang="es-ES" sz="2400" b="1" dirty="0"/>
          </a:p>
          <a:p>
            <a:endParaRPr lang="es-ES" sz="2000" b="1" dirty="0"/>
          </a:p>
        </p:txBody>
      </p:sp>
    </p:spTree>
    <p:extLst>
      <p:ext uri="{BB962C8B-B14F-4D97-AF65-F5344CB8AC3E}">
        <p14:creationId xmlns:p14="http://schemas.microsoft.com/office/powerpoint/2010/main" val="13229886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id="{4979B7C6-9E16-44AE-A7A1-304F13C7FEBF}"/>
              </a:ext>
            </a:extLst>
          </p:cNvPr>
          <p:cNvSpPr/>
          <p:nvPr/>
        </p:nvSpPr>
        <p:spPr>
          <a:xfrm>
            <a:off x="813732" y="478172"/>
            <a:ext cx="8330268" cy="63094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ES" sz="2400" b="1" dirty="0">
                <a:solidFill>
                  <a:prstClr val="black"/>
                </a:solidFill>
              </a:rPr>
              <a:t>Concede a nuestros superiores el acierto</a:t>
            </a:r>
          </a:p>
          <a:p>
            <a:pPr lvl="0"/>
            <a:r>
              <a:rPr lang="es-ES" sz="2400" b="1" dirty="0">
                <a:solidFill>
                  <a:prstClr val="black"/>
                </a:solidFill>
              </a:rPr>
              <a:t>en el acompañamiento, en la vivencia</a:t>
            </a:r>
          </a:p>
          <a:p>
            <a:pPr lvl="0"/>
            <a:r>
              <a:rPr lang="es-ES" sz="2400" b="1" dirty="0">
                <a:solidFill>
                  <a:prstClr val="black"/>
                </a:solidFill>
              </a:rPr>
              <a:t>de lo que tú Señor nos pides.</a:t>
            </a:r>
          </a:p>
          <a:p>
            <a:pPr lvl="0"/>
            <a:r>
              <a:rPr lang="es-ES" sz="2400" b="1" dirty="0">
                <a:solidFill>
                  <a:prstClr val="black"/>
                </a:solidFill>
              </a:rPr>
              <a:t>Que sean guías en nuestro camino,</a:t>
            </a:r>
          </a:p>
          <a:p>
            <a:pPr lvl="0"/>
            <a:r>
              <a:rPr lang="es-ES" sz="2400" b="1" dirty="0">
                <a:solidFill>
                  <a:prstClr val="black"/>
                </a:solidFill>
              </a:rPr>
              <a:t>que seamos hermanos ricos en sabiduría y prudencia</a:t>
            </a:r>
            <a:r>
              <a:rPr lang="es-ES" sz="2000" b="1" dirty="0">
                <a:solidFill>
                  <a:prstClr val="black"/>
                </a:solidFill>
              </a:rPr>
              <a:t>.</a:t>
            </a:r>
          </a:p>
          <a:p>
            <a:pPr lvl="0"/>
            <a:endParaRPr lang="es-ES" sz="2000" b="1" dirty="0">
              <a:solidFill>
                <a:prstClr val="black"/>
              </a:solidFill>
            </a:endParaRPr>
          </a:p>
          <a:p>
            <a:pPr lvl="0"/>
            <a:r>
              <a:rPr lang="es-ES" sz="2400" b="1" dirty="0">
                <a:solidFill>
                  <a:prstClr val="black"/>
                </a:solidFill>
              </a:rPr>
              <a:t>Llena a nuestros superiores comunitarios </a:t>
            </a:r>
          </a:p>
          <a:p>
            <a:pPr lvl="0"/>
            <a:r>
              <a:rPr lang="es-ES" sz="2400" b="1" dirty="0">
                <a:solidFill>
                  <a:prstClr val="black"/>
                </a:solidFill>
              </a:rPr>
              <a:t>del espíritu de consejo y fortaleza,</a:t>
            </a:r>
          </a:p>
          <a:p>
            <a:pPr lvl="0"/>
            <a:r>
              <a:rPr lang="es-ES" sz="2400" b="1" dirty="0">
                <a:solidFill>
                  <a:prstClr val="black"/>
                </a:solidFill>
              </a:rPr>
              <a:t>para que su actuar se inspire</a:t>
            </a:r>
          </a:p>
          <a:p>
            <a:pPr lvl="0"/>
            <a:r>
              <a:rPr lang="es-ES" sz="2400" b="1" dirty="0">
                <a:solidFill>
                  <a:prstClr val="black"/>
                </a:solidFill>
              </a:rPr>
              <a:t>en los principios evangélicos, </a:t>
            </a:r>
          </a:p>
          <a:p>
            <a:pPr lvl="0"/>
            <a:r>
              <a:rPr lang="es-ES" sz="2400" b="1" dirty="0">
                <a:solidFill>
                  <a:prstClr val="black"/>
                </a:solidFill>
              </a:rPr>
              <a:t>en la tradición viva de la Congregación</a:t>
            </a:r>
          </a:p>
          <a:p>
            <a:pPr lvl="0"/>
            <a:r>
              <a:rPr lang="es-ES" sz="2400" b="1" dirty="0">
                <a:solidFill>
                  <a:prstClr val="black"/>
                </a:solidFill>
              </a:rPr>
              <a:t>en nuestro carisma fundacional.</a:t>
            </a:r>
          </a:p>
          <a:p>
            <a:pPr lvl="0"/>
            <a:endParaRPr lang="es-ES" sz="2400" b="1" dirty="0">
              <a:solidFill>
                <a:prstClr val="black"/>
              </a:solidFill>
            </a:endParaRPr>
          </a:p>
          <a:p>
            <a:pPr lvl="0"/>
            <a:r>
              <a:rPr lang="es-ES" sz="2400" b="1" dirty="0">
                <a:solidFill>
                  <a:prstClr val="black"/>
                </a:solidFill>
              </a:rPr>
              <a:t>Haznos dóciles a todos a la voz del Espíritu.</a:t>
            </a:r>
          </a:p>
          <a:p>
            <a:pPr lvl="0"/>
            <a:r>
              <a:rPr lang="es-ES" sz="2400" b="1" dirty="0">
                <a:solidFill>
                  <a:prstClr val="black"/>
                </a:solidFill>
              </a:rPr>
              <a:t>Fortalece tu Espíritu en las comunidades </a:t>
            </a:r>
          </a:p>
          <a:p>
            <a:pPr lvl="0"/>
            <a:r>
              <a:rPr lang="es-ES" sz="2400" b="1" dirty="0">
                <a:solidFill>
                  <a:prstClr val="black"/>
                </a:solidFill>
              </a:rPr>
              <a:t>para que cada hermano encuentre en ella</a:t>
            </a:r>
          </a:p>
          <a:p>
            <a:pPr lvl="0"/>
            <a:r>
              <a:rPr lang="es-ES" sz="2400" b="1" dirty="0">
                <a:solidFill>
                  <a:prstClr val="black"/>
                </a:solidFill>
              </a:rPr>
              <a:t>ayuda para vivir los deseos recibidos de ti.</a:t>
            </a:r>
          </a:p>
        </p:txBody>
      </p:sp>
    </p:spTree>
    <p:extLst>
      <p:ext uri="{BB962C8B-B14F-4D97-AF65-F5344CB8AC3E}">
        <p14:creationId xmlns:p14="http://schemas.microsoft.com/office/powerpoint/2010/main" val="34914148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C3BD1E1E-0EDE-484C-9471-246D2C660D03}"/>
              </a:ext>
            </a:extLst>
          </p:cNvPr>
          <p:cNvSpPr/>
          <p:nvPr/>
        </p:nvSpPr>
        <p:spPr>
          <a:xfrm>
            <a:off x="1325461" y="470915"/>
            <a:ext cx="7818539" cy="59152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s-E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CAMINA CONMIGO</a:t>
            </a:r>
            <a:endParaRPr lang="es-E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2400" b="1" dirty="0">
                <a:ea typeface="Calibri" panose="020F0502020204030204" pitchFamily="34" charset="0"/>
                <a:cs typeface="Times New Roman" panose="02020603050405020304" pitchFamily="18" charset="0"/>
              </a:rPr>
              <a:t>Quiero caminar a tu lado,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2400" b="1" dirty="0">
                <a:ea typeface="Calibri" panose="020F0502020204030204" pitchFamily="34" charset="0"/>
                <a:cs typeface="Times New Roman" panose="02020603050405020304" pitchFamily="18" charset="0"/>
              </a:rPr>
              <a:t>no quiero ir delante de ti,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2400" b="1" dirty="0">
                <a:ea typeface="Calibri" panose="020F0502020204030204" pitchFamily="34" charset="0"/>
                <a:cs typeface="Times New Roman" panose="02020603050405020304" pitchFamily="18" charset="0"/>
              </a:rPr>
              <a:t>      por si te pierdo.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2400" b="1" dirty="0">
                <a:ea typeface="Calibri" panose="020F0502020204030204" pitchFamily="34" charset="0"/>
                <a:cs typeface="Times New Roman" panose="02020603050405020304" pitchFamily="18" charset="0"/>
              </a:rPr>
              <a:t> No quiero caminar detrás,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2400" b="1" dirty="0">
                <a:ea typeface="Calibri" panose="020F0502020204030204" pitchFamily="34" charset="0"/>
                <a:cs typeface="Times New Roman" panose="02020603050405020304" pitchFamily="18" charset="0"/>
              </a:rPr>
              <a:t>       por si no me ves.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2400" b="1" dirty="0">
                <a:ea typeface="Calibri" panose="020F0502020204030204" pitchFamily="34" charset="0"/>
                <a:cs typeface="Times New Roman" panose="02020603050405020304" pitchFamily="18" charset="0"/>
              </a:rPr>
              <a:t>No deseo estar lejos,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2400" b="1" dirty="0">
                <a:ea typeface="Calibri" panose="020F0502020204030204" pitchFamily="34" charset="0"/>
                <a:cs typeface="Times New Roman" panose="02020603050405020304" pitchFamily="18" charset="0"/>
              </a:rPr>
              <a:t>       por si te cansas.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2400" b="1" dirty="0">
                <a:ea typeface="Calibri" panose="020F0502020204030204" pitchFamily="34" charset="0"/>
                <a:cs typeface="Times New Roman" panose="02020603050405020304" pitchFamily="18" charset="0"/>
              </a:rPr>
              <a:t>No quiero hablarte 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2400" b="1" dirty="0">
                <a:ea typeface="Calibri" panose="020F0502020204030204" pitchFamily="34" charset="0"/>
                <a:cs typeface="Times New Roman" panose="02020603050405020304" pitchFamily="18" charset="0"/>
              </a:rPr>
              <a:t>   cuando estás agobiado.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2400" b="1" dirty="0">
                <a:ea typeface="Calibri" panose="020F0502020204030204" pitchFamily="34" charset="0"/>
                <a:cs typeface="Times New Roman" panose="02020603050405020304" pitchFamily="18" charset="0"/>
              </a:rPr>
              <a:t>Sólo quiero caminar contigo.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2400" b="1" dirty="0">
                <a:ea typeface="Calibri" panose="020F0502020204030204" pitchFamily="34" charset="0"/>
                <a:cs typeface="Times New Roman" panose="02020603050405020304" pitchFamily="18" charset="0"/>
              </a:rPr>
              <a:t>Sólo quiero darte mi mano.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2400" b="1" dirty="0">
                <a:ea typeface="Calibri" panose="020F0502020204030204" pitchFamily="34" charset="0"/>
                <a:cs typeface="Times New Roman" panose="02020603050405020304" pitchFamily="18" charset="0"/>
              </a:rPr>
              <a:t>Sólo quiero que me sientas cercano.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2400" b="1" dirty="0">
                <a:ea typeface="Calibri" panose="020F0502020204030204" pitchFamily="34" charset="0"/>
                <a:cs typeface="Times New Roman" panose="02020603050405020304" pitchFamily="18" charset="0"/>
              </a:rPr>
              <a:t>Sólo quiero que sepas que me importas.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s-ES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Resultado de imagen de los discipulos de emaus">
            <a:extLst>
              <a:ext uri="{FF2B5EF4-FFF2-40B4-BE49-F238E27FC236}">
                <a16:creationId xmlns:a16="http://schemas.microsoft.com/office/drawing/2014/main" id="{F36E082B-C12F-497E-8DCC-F01FA2D7D4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1813" y="1333850"/>
            <a:ext cx="2355510" cy="1564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Resultado de imagen de los discipulos de emaus">
            <a:extLst>
              <a:ext uri="{FF2B5EF4-FFF2-40B4-BE49-F238E27FC236}">
                <a16:creationId xmlns:a16="http://schemas.microsoft.com/office/drawing/2014/main" id="{6AC8B6D9-9ABD-49B5-B034-F8C02ECDBB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1394" y="3632433"/>
            <a:ext cx="3634384" cy="2254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7726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9A2ACF69-859A-4E2B-95DB-C5AE6BAED283}"/>
              </a:ext>
            </a:extLst>
          </p:cNvPr>
          <p:cNvSpPr/>
          <p:nvPr/>
        </p:nvSpPr>
        <p:spPr>
          <a:xfrm>
            <a:off x="1417739" y="470915"/>
            <a:ext cx="10628852" cy="51151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endParaRPr lang="es-ES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r>
              <a:rPr lang="es-ES" sz="2400" b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Sólo quiero que sepas que estoy aquí,</a:t>
            </a:r>
          </a:p>
          <a:p>
            <a:pPr lvl="0">
              <a:lnSpc>
                <a:spcPct val="107000"/>
              </a:lnSpc>
            </a:pPr>
            <a:r>
              <a:rPr lang="es-ES" sz="2400" b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como amigo, como hermano…</a:t>
            </a:r>
          </a:p>
          <a:p>
            <a:pPr lvl="0">
              <a:lnSpc>
                <a:spcPct val="107000"/>
              </a:lnSpc>
            </a:pPr>
            <a:r>
              <a:rPr lang="es-ES" sz="2400" b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   Quiero caminar a tu lado</a:t>
            </a:r>
          </a:p>
          <a:p>
            <a:pPr lvl="0">
              <a:lnSpc>
                <a:spcPct val="107000"/>
              </a:lnSpc>
            </a:pPr>
            <a:r>
              <a:rPr lang="es-ES" sz="2400" b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        cuando llega la noche</a:t>
            </a:r>
          </a:p>
          <a:p>
            <a:pPr lvl="0">
              <a:lnSpc>
                <a:spcPct val="107000"/>
              </a:lnSpc>
            </a:pPr>
            <a:r>
              <a:rPr lang="es-ES" sz="2400" b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     y es invierno,</a:t>
            </a:r>
          </a:p>
          <a:p>
            <a:pPr lvl="0">
              <a:lnSpc>
                <a:spcPct val="107000"/>
              </a:lnSpc>
            </a:pPr>
            <a:r>
              <a:rPr lang="es-ES" sz="2400" b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  cuando se cierran</a:t>
            </a:r>
          </a:p>
          <a:p>
            <a:pPr lvl="0">
              <a:lnSpc>
                <a:spcPct val="107000"/>
              </a:lnSpc>
            </a:pPr>
            <a:r>
              <a:rPr lang="es-ES" sz="2400" b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todas las puertas y ventanas,</a:t>
            </a:r>
          </a:p>
          <a:p>
            <a:pPr lvl="0">
              <a:lnSpc>
                <a:spcPct val="107000"/>
              </a:lnSpc>
            </a:pPr>
            <a:r>
              <a:rPr lang="es-ES" sz="2400" b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cuando todo nos sale mal y hace frío.</a:t>
            </a:r>
            <a:endParaRPr lang="es-ES" sz="1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Quiero caminar a tu lado,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 complicarme la vida por ti,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porque eres verdaderamente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mi hermano.</a:t>
            </a:r>
          </a:p>
        </p:txBody>
      </p:sp>
      <p:pic>
        <p:nvPicPr>
          <p:cNvPr id="2050" name="Picture 2" descr="Resultado de imagen de CAminar juntos">
            <a:extLst>
              <a:ext uri="{FF2B5EF4-FFF2-40B4-BE49-F238E27FC236}">
                <a16:creationId xmlns:a16="http://schemas.microsoft.com/office/drawing/2014/main" id="{363B6077-FEE3-48CC-B561-D88423C67A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69" b="5845"/>
          <a:stretch/>
        </p:blipFill>
        <p:spPr bwMode="auto">
          <a:xfrm>
            <a:off x="6850950" y="576743"/>
            <a:ext cx="4347620" cy="2852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Resultado de imagen de los discipulos de emaus">
            <a:extLst>
              <a:ext uri="{FF2B5EF4-FFF2-40B4-BE49-F238E27FC236}">
                <a16:creationId xmlns:a16="http://schemas.microsoft.com/office/drawing/2014/main" id="{331386A9-A777-4A18-B44B-21AD80F8DE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6637" y="3802690"/>
            <a:ext cx="2695575" cy="1695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10562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5D63B4C3-9D00-4A90-939F-56841D61C08F}"/>
              </a:ext>
            </a:extLst>
          </p:cNvPr>
          <p:cNvSpPr txBox="1"/>
          <p:nvPr/>
        </p:nvSpPr>
        <p:spPr>
          <a:xfrm>
            <a:off x="2567031" y="352338"/>
            <a:ext cx="5964573" cy="66479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/>
              <a:t>AUDICION. SI QUIERES TE ACOMPAÑO EN EL CAMINO (Eduardo Meana)</a:t>
            </a:r>
          </a:p>
          <a:p>
            <a:r>
              <a:rPr lang="es-E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CLIC</a:t>
            </a:r>
            <a:r>
              <a:rPr lang="es-ES" sz="1200" dirty="0">
                <a:hlinkClick r:id="rId2"/>
              </a:rPr>
              <a:t>https://www.youtube.com/watch?v=m0gWAN-ezI0</a:t>
            </a:r>
            <a:endParaRPr lang="es-E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E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 quieres, te acompaño en el camino,</a:t>
            </a:r>
          </a:p>
          <a:p>
            <a:r>
              <a:rPr lang="es-E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 en el camino vamos conversando.</a:t>
            </a:r>
          </a:p>
          <a:p>
            <a:r>
              <a:rPr lang="es-E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 al conversar, tus hombros se descargan,</a:t>
            </a:r>
          </a:p>
          <a:p>
            <a:r>
              <a:rPr lang="es-E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descargas, pues tu peso voy llevando.</a:t>
            </a:r>
          </a:p>
          <a:p>
            <a:endParaRPr lang="es-E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E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Pues pesa el peso de  tu desencanto</a:t>
            </a:r>
          </a:p>
          <a:p>
            <a:r>
              <a:rPr lang="es-E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 es tu resignación aún más pesada.</a:t>
            </a:r>
          </a:p>
          <a:p>
            <a:r>
              <a:rPr lang="es-E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Pero te sostendré, pues ya sostuve</a:t>
            </a:r>
          </a:p>
          <a:p>
            <a:r>
              <a:rPr lang="es-E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cruz de toda cruz en mis espaldas.</a:t>
            </a:r>
          </a:p>
          <a:p>
            <a:endParaRPr lang="es-E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E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 duele que te alejes de los tuyos,</a:t>
            </a:r>
          </a:p>
          <a:p>
            <a:r>
              <a:rPr lang="es-E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 el creciente dolor de tu aislamiento,</a:t>
            </a:r>
          </a:p>
          <a:p>
            <a:r>
              <a:rPr lang="es-E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pues toda mi pasión es ver reunidos</a:t>
            </a:r>
          </a:p>
          <a:p>
            <a:r>
              <a:rPr lang="es-E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los hijos de Dios que andan dispersos.</a:t>
            </a:r>
          </a:p>
          <a:p>
            <a:endParaRPr lang="es-E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s-ES" dirty="0"/>
          </a:p>
        </p:txBody>
      </p:sp>
      <p:pic>
        <p:nvPicPr>
          <p:cNvPr id="1026" name="Picture 2" descr="Pan de vida: Septiembre 19. ¿Continúas andando con Jesús?">
            <a:extLst>
              <a:ext uri="{FF2B5EF4-FFF2-40B4-BE49-F238E27FC236}">
                <a16:creationId xmlns:a16="http://schemas.microsoft.com/office/drawing/2014/main" id="{21F3E1C6-64FF-4501-B968-F266DAD980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57" t="10707" r="6272" b="10848"/>
          <a:stretch/>
        </p:blipFill>
        <p:spPr bwMode="auto">
          <a:xfrm>
            <a:off x="9231551" y="4186107"/>
            <a:ext cx="2731150" cy="1775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aminando con Jesús.'s stream on SoundCloud - Hear the world's sounds">
            <a:extLst>
              <a:ext uri="{FF2B5EF4-FFF2-40B4-BE49-F238E27FC236}">
                <a16:creationId xmlns:a16="http://schemas.microsoft.com/office/drawing/2014/main" id="{731E03E5-5147-4610-AD56-9E2596BB84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56" t="22498" r="14116" b="7196"/>
          <a:stretch/>
        </p:blipFill>
        <p:spPr bwMode="auto">
          <a:xfrm>
            <a:off x="8981187" y="755008"/>
            <a:ext cx="3095285" cy="2881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427481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30C83281-F035-4F83-81C9-48E84F5EF2B2}"/>
              </a:ext>
            </a:extLst>
          </p:cNvPr>
          <p:cNvSpPr txBox="1"/>
          <p:nvPr/>
        </p:nvSpPr>
        <p:spPr>
          <a:xfrm>
            <a:off x="2457974" y="327171"/>
            <a:ext cx="5595457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Yo sé que ya no crees en nuestro sueño.</a:t>
            </a:r>
          </a:p>
          <a:p>
            <a:r>
              <a:rPr lang="es-E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Buscas seguridad retrocediendo.</a:t>
            </a:r>
          </a:p>
          <a:p>
            <a:r>
              <a:rPr lang="es-E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Pero hasta en dirección, equivocada</a:t>
            </a:r>
          </a:p>
          <a:p>
            <a:r>
              <a:rPr lang="es-E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 mío es ir contigo, compañero.</a:t>
            </a:r>
          </a:p>
          <a:p>
            <a:endParaRPr lang="es-E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E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 quieres, te acompaño en el camino</a:t>
            </a:r>
          </a:p>
          <a:p>
            <a:r>
              <a:rPr lang="es-E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 quieres, hoy me quedaré contigo.</a:t>
            </a:r>
          </a:p>
          <a:p>
            <a:endParaRPr lang="es-E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E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Escucha profecías, peregrino,</a:t>
            </a:r>
          </a:p>
          <a:p>
            <a:r>
              <a:rPr lang="es-E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 seas testigo de desesperanza,</a:t>
            </a:r>
          </a:p>
          <a:p>
            <a:r>
              <a:rPr lang="es-E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 hora que levantes la cabeza</a:t>
            </a:r>
          </a:p>
          <a:p>
            <a:r>
              <a:rPr lang="es-E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y, aunque anochece, alientes la confianza.</a:t>
            </a:r>
          </a:p>
          <a:p>
            <a:endParaRPr lang="es-E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E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Pues es posible ver de otra manera</a:t>
            </a:r>
          </a:p>
          <a:p>
            <a:r>
              <a:rPr lang="es-E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trama que se te hizo tan confusa,</a:t>
            </a:r>
          </a:p>
          <a:p>
            <a:r>
              <a:rPr lang="es-E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¿no ves el hilo de oro de la pascua,</a:t>
            </a:r>
          </a:p>
          <a:p>
            <a:r>
              <a:rPr lang="es-E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que rediseña todo lo que cruza?</a:t>
            </a:r>
          </a:p>
          <a:p>
            <a:endParaRPr lang="es-E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Caminando con Jesús auf Twitter: &quot;A los ojos del mundo parece un ...">
            <a:extLst>
              <a:ext uri="{FF2B5EF4-FFF2-40B4-BE49-F238E27FC236}">
                <a16:creationId xmlns:a16="http://schemas.microsoft.com/office/drawing/2014/main" id="{805BACF2-96EF-41D4-AFC5-482EBD189B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25" b="24171"/>
          <a:stretch/>
        </p:blipFill>
        <p:spPr bwMode="auto">
          <a:xfrm>
            <a:off x="8258699" y="2072081"/>
            <a:ext cx="3329992" cy="1761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460265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589F2FDB-BDC9-4B19-A316-88D7CF23CB43}"/>
              </a:ext>
            </a:extLst>
          </p:cNvPr>
          <p:cNvSpPr txBox="1"/>
          <p:nvPr/>
        </p:nvSpPr>
        <p:spPr>
          <a:xfrm>
            <a:off x="2709644" y="209725"/>
            <a:ext cx="5318620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muerte fue implorada y ya no mata</a:t>
            </a:r>
          </a:p>
          <a:p>
            <a:r>
              <a:rPr lang="es-E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 se revela el nombre de la vida,</a:t>
            </a:r>
          </a:p>
          <a:p>
            <a:r>
              <a:rPr lang="es-E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 el nudo que te ataba te desata.</a:t>
            </a:r>
          </a:p>
          <a:p>
            <a:endParaRPr lang="es-E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E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Partir juntos el pan de nuestra mesa,</a:t>
            </a:r>
          </a:p>
          <a:p>
            <a:r>
              <a:rPr lang="es-E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descifra quiénes somos y seremos.</a:t>
            </a:r>
          </a:p>
          <a:p>
            <a:r>
              <a:rPr lang="es-E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Pascua nos irrumpe, amor de amores,</a:t>
            </a:r>
          </a:p>
          <a:p>
            <a:r>
              <a:rPr lang="es-E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 más vivo venciendo lo más muerto.</a:t>
            </a:r>
          </a:p>
          <a:p>
            <a:endParaRPr lang="es-E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E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 quieres…</a:t>
            </a:r>
          </a:p>
          <a:p>
            <a:endParaRPr lang="es-E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E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Por fin sabrás quién soy, sabrás quién eres,</a:t>
            </a:r>
          </a:p>
          <a:p>
            <a:r>
              <a:rPr lang="es-E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mientras despiertas del antiguo sueño,</a:t>
            </a:r>
          </a:p>
          <a:p>
            <a:r>
              <a:rPr lang="es-E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 entenderás que es fiel a sus promesas</a:t>
            </a:r>
          </a:p>
          <a:p>
            <a:r>
              <a:rPr lang="es-E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 Dios que prometió ser compañero.</a:t>
            </a:r>
          </a:p>
          <a:p>
            <a:endParaRPr lang="es-E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s-E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Catholic.net on Twitter: &quot;Emaús: ida y vuelta. Emaús es el mundo ...">
            <a:extLst>
              <a:ext uri="{FF2B5EF4-FFF2-40B4-BE49-F238E27FC236}">
                <a16:creationId xmlns:a16="http://schemas.microsoft.com/office/drawing/2014/main" id="{B12DF21F-0419-4C02-9E1E-91AAABDA67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5769" y="1283516"/>
            <a:ext cx="2064414" cy="2918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649824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28365847-BF24-4162-9773-C8993F7B06AA}"/>
              </a:ext>
            </a:extLst>
          </p:cNvPr>
          <p:cNvSpPr txBox="1"/>
          <p:nvPr/>
        </p:nvSpPr>
        <p:spPr>
          <a:xfrm>
            <a:off x="2650921" y="369116"/>
            <a:ext cx="5436066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 de la historia mía y de la tuya</a:t>
            </a:r>
          </a:p>
          <a:p>
            <a:r>
              <a:rPr lang="es-E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ya no te escaparás, ni tendrás miedo.</a:t>
            </a:r>
          </a:p>
          <a:p>
            <a:r>
              <a:rPr lang="es-E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Verás la historia como historia abierta</a:t>
            </a:r>
          </a:p>
          <a:p>
            <a:r>
              <a:rPr lang="es-E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 la esperanza arder su ardor sereno.</a:t>
            </a:r>
          </a:p>
          <a:p>
            <a:endParaRPr lang="es-E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E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 sentirás nostalgia de tu gente,</a:t>
            </a:r>
          </a:p>
          <a:p>
            <a:r>
              <a:rPr lang="es-E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 querrás compartir tu aliento nuevo.</a:t>
            </a:r>
          </a:p>
          <a:p>
            <a:r>
              <a:rPr lang="es-E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Sin más demora, ponte ya en camino,</a:t>
            </a:r>
          </a:p>
          <a:p>
            <a:r>
              <a:rPr lang="es-E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sin más demora, ponte en medio de ellos.</a:t>
            </a:r>
          </a:p>
          <a:p>
            <a:endParaRPr lang="es-E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E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 brillará en tu fe de caminante</a:t>
            </a:r>
          </a:p>
          <a:p>
            <a:r>
              <a:rPr lang="es-E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 nombre y mi misterio de “camino”,</a:t>
            </a:r>
          </a:p>
          <a:p>
            <a:r>
              <a:rPr lang="es-E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 de mi fiel estar acompañando</a:t>
            </a:r>
          </a:p>
          <a:p>
            <a:r>
              <a:rPr lang="es-E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tu amor de acompañante será el signo.</a:t>
            </a:r>
          </a:p>
          <a:p>
            <a:endParaRPr lang="es-E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E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 quieres…</a:t>
            </a:r>
          </a:p>
        </p:txBody>
      </p:sp>
      <p:pic>
        <p:nvPicPr>
          <p:cNvPr id="4098" name="Picture 2" descr="Caminantes « MOVIMIENTO CALASANZ">
            <a:extLst>
              <a:ext uri="{FF2B5EF4-FFF2-40B4-BE49-F238E27FC236}">
                <a16:creationId xmlns:a16="http://schemas.microsoft.com/office/drawing/2014/main" id="{9389C407-01F0-4851-81D8-CE7C7E724D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6" t="4743" b="3562"/>
          <a:stretch/>
        </p:blipFill>
        <p:spPr bwMode="auto">
          <a:xfrm>
            <a:off x="8472881" y="1149291"/>
            <a:ext cx="2935381" cy="2432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88414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8D55B632-E006-418D-84A0-4056C33F76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605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0D14B484-48B9-49B5-A5CA-D67844710499}"/>
              </a:ext>
            </a:extLst>
          </p:cNvPr>
          <p:cNvSpPr txBox="1"/>
          <p:nvPr/>
        </p:nvSpPr>
        <p:spPr>
          <a:xfrm>
            <a:off x="746449" y="942392"/>
            <a:ext cx="554238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es-E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obesidad de los papeles nos pueden impedir caminar e impedir ver el bosque.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E9D9146B-2F74-4E2F-A1A9-87011A2CAFA0}"/>
              </a:ext>
            </a:extLst>
          </p:cNvPr>
          <p:cNvSpPr txBox="1"/>
          <p:nvPr/>
        </p:nvSpPr>
        <p:spPr>
          <a:xfrm>
            <a:off x="4882826" y="2070212"/>
            <a:ext cx="732453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Los textos son la palabra de los capitulares que dirigen a  sus hermanos.</a:t>
            </a:r>
          </a:p>
          <a:p>
            <a:endParaRPr lang="es-E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E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Importancia de la forma de transmitirlo para  que sea captado y asumido.</a:t>
            </a:r>
          </a:p>
        </p:txBody>
      </p:sp>
    </p:spTree>
    <p:extLst>
      <p:ext uri="{BB962C8B-B14F-4D97-AF65-F5344CB8AC3E}">
        <p14:creationId xmlns:p14="http://schemas.microsoft.com/office/powerpoint/2010/main" val="23849109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AB5568E6-5BDE-4684-84BF-8267D71D37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47C3D517-0920-4ECA-B6AF-53D51BD41FA6}"/>
              </a:ext>
            </a:extLst>
          </p:cNvPr>
          <p:cNvSpPr txBox="1"/>
          <p:nvPr/>
        </p:nvSpPr>
        <p:spPr>
          <a:xfrm>
            <a:off x="1853967" y="587229"/>
            <a:ext cx="84393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Aunque sea de sentido común, hay que construir sobre lo que hay… pero…</a:t>
            </a:r>
          </a:p>
        </p:txBody>
      </p:sp>
    </p:spTree>
    <p:extLst>
      <p:ext uri="{BB962C8B-B14F-4D97-AF65-F5344CB8AC3E}">
        <p14:creationId xmlns:p14="http://schemas.microsoft.com/office/powerpoint/2010/main" val="35228054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sultado de imagen de caminos rutas">
            <a:extLst>
              <a:ext uri="{FF2B5EF4-FFF2-40B4-BE49-F238E27FC236}">
                <a16:creationId xmlns:a16="http://schemas.microsoft.com/office/drawing/2014/main" id="{AEB762C4-3026-46C8-9BEE-7D2EC2ED7D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46" y="83975"/>
            <a:ext cx="11597950" cy="6606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D6671AB3-4914-419B-8185-FF5355C42964}"/>
              </a:ext>
            </a:extLst>
          </p:cNvPr>
          <p:cNvSpPr txBox="1"/>
          <p:nvPr/>
        </p:nvSpPr>
        <p:spPr>
          <a:xfrm>
            <a:off x="2940309" y="2186682"/>
            <a:ext cx="680201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Importa que enfoquemos bien el contenido de los documentos, recordando: “caminante no hay camino ,se hace camino al andar</a:t>
            </a:r>
            <a:r>
              <a:rPr lang="es-E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502609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sultado de imagen de elmoisés biblico">
            <a:extLst>
              <a:ext uri="{FF2B5EF4-FFF2-40B4-BE49-F238E27FC236}">
                <a16:creationId xmlns:a16="http://schemas.microsoft.com/office/drawing/2014/main" id="{CFAC2B23-1810-48EF-874D-AE5AFD9D24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5272" y="-279917"/>
            <a:ext cx="12397272" cy="7725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8F704CAA-9DBB-42C0-B48D-034C10AE9713}"/>
              </a:ext>
            </a:extLst>
          </p:cNvPr>
          <p:cNvSpPr txBox="1"/>
          <p:nvPr/>
        </p:nvSpPr>
        <p:spPr>
          <a:xfrm>
            <a:off x="133350" y="0"/>
            <a:ext cx="11934825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solidFill>
                  <a:schemeClr val="bg1"/>
                </a:solidFill>
              </a:rPr>
              <a:t>Moisés ha de ponerse en camino y abandonar la tienda de las reunión en la que hablaba  con Dios ”cara a cara, como habla un hombre con su amigo” (Ex33,11)</a:t>
            </a:r>
          </a:p>
          <a:p>
            <a:endParaRPr lang="es-ES" sz="2800" b="1" dirty="0">
              <a:solidFill>
                <a:schemeClr val="bg1"/>
              </a:solidFill>
            </a:endParaRPr>
          </a:p>
          <a:p>
            <a:r>
              <a:rPr lang="es-ES" sz="2800" b="1" dirty="0">
                <a:solidFill>
                  <a:schemeClr val="bg1"/>
                </a:solidFill>
              </a:rPr>
              <a:t>Antes de partir le propone a Dios:</a:t>
            </a:r>
          </a:p>
          <a:p>
            <a:r>
              <a:rPr lang="es-ES" sz="2800" b="1" dirty="0">
                <a:solidFill>
                  <a:schemeClr val="bg1"/>
                </a:solidFill>
              </a:rPr>
              <a:t>  “ Si no vienes conmigo Tú mismo, no me hagas partir de aquí”</a:t>
            </a:r>
          </a:p>
          <a:p>
            <a:r>
              <a:rPr lang="es-ES" sz="2800" b="1" dirty="0">
                <a:solidFill>
                  <a:schemeClr val="bg1"/>
                </a:solidFill>
              </a:rPr>
              <a:t>      (Ex. 33,15)</a:t>
            </a:r>
          </a:p>
        </p:txBody>
      </p:sp>
    </p:spTree>
    <p:extLst>
      <p:ext uri="{BB962C8B-B14F-4D97-AF65-F5344CB8AC3E}">
        <p14:creationId xmlns:p14="http://schemas.microsoft.com/office/powerpoint/2010/main" val="35835135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esultado de imagen de pasar mensajes">
            <a:extLst>
              <a:ext uri="{FF2B5EF4-FFF2-40B4-BE49-F238E27FC236}">
                <a16:creationId xmlns:a16="http://schemas.microsoft.com/office/drawing/2014/main" id="{0A5C2035-5281-4FF5-A98B-8A6AF63DE2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6" y="0"/>
            <a:ext cx="1210802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F3A37B2A-4702-4B96-A366-0BD92C8DDA5D}"/>
              </a:ext>
            </a:extLst>
          </p:cNvPr>
          <p:cNvSpPr txBox="1"/>
          <p:nvPr/>
        </p:nvSpPr>
        <p:spPr>
          <a:xfrm>
            <a:off x="3221783" y="383333"/>
            <a:ext cx="623284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¿ </a:t>
            </a:r>
            <a:r>
              <a:rPr lang="es-E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Nos toca ser simples trasmisores?</a:t>
            </a:r>
          </a:p>
          <a:p>
            <a:endParaRPr lang="es-E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E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Nos corresponde, con la comunidad engendrar, inventar, discernir formas de vivirlo.</a:t>
            </a:r>
          </a:p>
        </p:txBody>
      </p:sp>
    </p:spTree>
    <p:extLst>
      <p:ext uri="{BB962C8B-B14F-4D97-AF65-F5344CB8AC3E}">
        <p14:creationId xmlns:p14="http://schemas.microsoft.com/office/powerpoint/2010/main" val="38427365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Resultado de imagen de ser comunidad religiosa qeu comparte vida">
            <a:extLst>
              <a:ext uri="{FF2B5EF4-FFF2-40B4-BE49-F238E27FC236}">
                <a16:creationId xmlns:a16="http://schemas.microsoft.com/office/drawing/2014/main" id="{48EA2CB7-B974-436D-93C0-1B38B16760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64"/>
            <a:ext cx="12192000" cy="6859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D21565E5-4F4B-4BD1-915A-B6DB70619252}"/>
              </a:ext>
            </a:extLst>
          </p:cNvPr>
          <p:cNvSpPr txBox="1"/>
          <p:nvPr/>
        </p:nvSpPr>
        <p:spPr>
          <a:xfrm>
            <a:off x="3760237" y="382555"/>
            <a:ext cx="6997959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dirty="0"/>
          </a:p>
          <a:p>
            <a:r>
              <a:rPr lang="es-ES" b="1" dirty="0">
                <a:solidFill>
                  <a:srgbClr val="00B050"/>
                </a:solidFill>
              </a:rPr>
              <a:t> </a:t>
            </a:r>
            <a:r>
              <a:rPr lang="es-ES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¡ </a:t>
            </a:r>
            <a:r>
              <a:rPr lang="es-E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 te prives de pasar un buen día, en comunidad!</a:t>
            </a:r>
          </a:p>
          <a:p>
            <a:endParaRPr lang="es-E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s-E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E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“  Ser comunidad es gracia y arte”  </a:t>
            </a:r>
          </a:p>
        </p:txBody>
      </p:sp>
    </p:spTree>
    <p:extLst>
      <p:ext uri="{BB962C8B-B14F-4D97-AF65-F5344CB8AC3E}">
        <p14:creationId xmlns:p14="http://schemas.microsoft.com/office/powerpoint/2010/main" val="42155536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Resultado de imagen de ser comunidad religiosa qeu comparte vida">
            <a:extLst>
              <a:ext uri="{FF2B5EF4-FFF2-40B4-BE49-F238E27FC236}">
                <a16:creationId xmlns:a16="http://schemas.microsoft.com/office/drawing/2014/main" id="{0900BCF0-C535-4761-8DE2-F826F423AB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11314"/>
            <a:ext cx="12192001" cy="6894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6DC6B2E5-E706-4CBC-B15D-60A7A695878F}"/>
              </a:ext>
            </a:extLst>
          </p:cNvPr>
          <p:cNvSpPr txBox="1"/>
          <p:nvPr/>
        </p:nvSpPr>
        <p:spPr>
          <a:xfrm>
            <a:off x="662473" y="877078"/>
            <a:ext cx="26125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  <a:r>
              <a:rPr lang="es-E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Acogida</a:t>
            </a:r>
            <a:endParaRPr lang="es-E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94CFA83D-9B53-49C4-99E6-0A7D1A6AAC21}"/>
              </a:ext>
            </a:extLst>
          </p:cNvPr>
          <p:cNvSpPr txBox="1"/>
          <p:nvPr/>
        </p:nvSpPr>
        <p:spPr>
          <a:xfrm>
            <a:off x="4823926" y="1474237"/>
            <a:ext cx="17102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Escucha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B7189759-BFA4-4547-94BA-9FFB15B23AF9}"/>
              </a:ext>
            </a:extLst>
          </p:cNvPr>
          <p:cNvSpPr txBox="1"/>
          <p:nvPr/>
        </p:nvSpPr>
        <p:spPr>
          <a:xfrm>
            <a:off x="7856375" y="2367542"/>
            <a:ext cx="14182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Une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E8642CC-E237-4DE2-9EF6-726F3BBBE763}"/>
              </a:ext>
            </a:extLst>
          </p:cNvPr>
          <p:cNvSpPr txBox="1"/>
          <p:nvPr/>
        </p:nvSpPr>
        <p:spPr>
          <a:xfrm>
            <a:off x="3858936" y="4346119"/>
            <a:ext cx="32549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/>
              <a:t>“Pierde” tiempo con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AF269B4-2A74-4B99-B05B-1DCFD3D1A614}"/>
              </a:ext>
            </a:extLst>
          </p:cNvPr>
          <p:cNvSpPr txBox="1"/>
          <p:nvPr/>
        </p:nvSpPr>
        <p:spPr>
          <a:xfrm>
            <a:off x="8565502" y="709127"/>
            <a:ext cx="28073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Discierne con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07E4D4DA-6B98-4144-A1E6-BDEECF3B8FC5}"/>
              </a:ext>
            </a:extLst>
          </p:cNvPr>
          <p:cNvSpPr txBox="1"/>
          <p:nvPr/>
        </p:nvSpPr>
        <p:spPr>
          <a:xfrm>
            <a:off x="9582539" y="3237722"/>
            <a:ext cx="21180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 hermano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7C55C98C-04BA-491F-BEC3-408006F451CF}"/>
              </a:ext>
            </a:extLst>
          </p:cNvPr>
          <p:cNvSpPr txBox="1"/>
          <p:nvPr/>
        </p:nvSpPr>
        <p:spPr>
          <a:xfrm>
            <a:off x="7072519" y="5537676"/>
            <a:ext cx="22206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 padre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4C4AEA6E-7527-4937-87D0-0B14DC7C60BD}"/>
              </a:ext>
            </a:extLst>
          </p:cNvPr>
          <p:cNvSpPr txBox="1"/>
          <p:nvPr/>
        </p:nvSpPr>
        <p:spPr>
          <a:xfrm>
            <a:off x="2743200" y="111967"/>
            <a:ext cx="63914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¡</a:t>
            </a:r>
            <a:r>
              <a:rPr lang="es-E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Hay besos que  se  dan con la mirada, </a:t>
            </a:r>
          </a:p>
          <a:p>
            <a:r>
              <a:rPr lang="es-E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hay besos que se  dan con la memoria</a:t>
            </a:r>
            <a:r>
              <a:rPr lang="es-E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460746744"/>
      </p:ext>
    </p:extLst>
  </p:cSld>
  <p:clrMapOvr>
    <a:masterClrMapping/>
  </p:clrMapOvr>
</p:sld>
</file>

<file path=ppt/theme/theme1.xml><?xml version="1.0" encoding="utf-8"?>
<a:theme xmlns:a="http://schemas.openxmlformats.org/drawingml/2006/main" name="1_Espiral">
  <a:themeElements>
    <a:clrScheme name="Espiral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Espiral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Espiral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2_Espiral">
  <a:themeElements>
    <a:clrScheme name="Espiral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Espiral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Espiral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3.xml><?xml version="1.0" encoding="utf-8"?>
<a:theme xmlns:a="http://schemas.openxmlformats.org/drawingml/2006/main" name="1_Galería">
  <a:themeElements>
    <a:clrScheme name="Galería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ería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ería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4.xml><?xml version="1.0" encoding="utf-8"?>
<a:theme xmlns:a="http://schemas.openxmlformats.org/drawingml/2006/main" name="2_Galería">
  <a:themeElements>
    <a:clrScheme name="Papel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Galería">
      <a:majorFont>
        <a:latin typeface="Century Gothic" panose="020B0502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ería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  <a:lumMod val="108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E050AC27-895F-4B90-991D-A6818FC89AB6}"/>
    </a:ext>
  </a:extLst>
</a:theme>
</file>

<file path=ppt/theme/theme5.xml><?xml version="1.0" encoding="utf-8"?>
<a:theme xmlns:a="http://schemas.openxmlformats.org/drawingml/2006/main" name="Espiral">
  <a:themeElements>
    <a:clrScheme name="Espiral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Espiral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Espiral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1032</TotalTime>
  <Words>1241</Words>
  <Application>Microsoft Office PowerPoint</Application>
  <PresentationFormat>Panorámica</PresentationFormat>
  <Paragraphs>257</Paragraphs>
  <Slides>29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10</vt:i4>
      </vt:variant>
      <vt:variant>
        <vt:lpstr>Tema</vt:lpstr>
      </vt:variant>
      <vt:variant>
        <vt:i4>5</vt:i4>
      </vt:variant>
      <vt:variant>
        <vt:lpstr>Títulos de diapositiva</vt:lpstr>
      </vt:variant>
      <vt:variant>
        <vt:i4>29</vt:i4>
      </vt:variant>
    </vt:vector>
  </HeadingPairs>
  <TitlesOfParts>
    <vt:vector size="44" baseType="lpstr">
      <vt:lpstr>Arial</vt:lpstr>
      <vt:lpstr>Bradley Hand ITC</vt:lpstr>
      <vt:lpstr>Calibri</vt:lpstr>
      <vt:lpstr>Century Gothic</vt:lpstr>
      <vt:lpstr>Courier New</vt:lpstr>
      <vt:lpstr>Gill Sans MT</vt:lpstr>
      <vt:lpstr>Times New Roman</vt:lpstr>
      <vt:lpstr>Walbaum Display Heavy</vt:lpstr>
      <vt:lpstr>Wingdings</vt:lpstr>
      <vt:lpstr>Wingdings 3</vt:lpstr>
      <vt:lpstr>1_Espiral</vt:lpstr>
      <vt:lpstr>2_Espiral</vt:lpstr>
      <vt:lpstr>1_Galería</vt:lpstr>
      <vt:lpstr>2_Galería</vt:lpstr>
      <vt:lpstr>Espiral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Komunitatea-3</dc:creator>
  <cp:lastModifiedBy>Komunitatea-3</cp:lastModifiedBy>
  <cp:revision>70</cp:revision>
  <dcterms:created xsi:type="dcterms:W3CDTF">2020-03-10T20:51:27Z</dcterms:created>
  <dcterms:modified xsi:type="dcterms:W3CDTF">2020-05-08T11:58:54Z</dcterms:modified>
</cp:coreProperties>
</file>